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05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FF63A-E3B8-7A43-BAC5-B4CB701F4403}" v="11" dt="2019-05-02T13:08:46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38" d="100"/>
          <a:sy n="138" d="100"/>
        </p:scale>
        <p:origin x="680" y="17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Xu" userId="2ef8d03b0d59ea36" providerId="LiveId" clId="{317FF63A-E3B8-7A43-BAC5-B4CB701F4403}"/>
    <pc:docChg chg="undo custSel mod addSld delSld modSld sldOrd">
      <pc:chgData name="Yang Xu" userId="2ef8d03b0d59ea36" providerId="LiveId" clId="{317FF63A-E3B8-7A43-BAC5-B4CB701F4403}" dt="2019-05-02T13:09:42.391" v="1184" actId="26606"/>
      <pc:docMkLst>
        <pc:docMk/>
      </pc:docMkLst>
      <pc:sldChg chg="modSp">
        <pc:chgData name="Yang Xu" userId="2ef8d03b0d59ea36" providerId="LiveId" clId="{317FF63A-E3B8-7A43-BAC5-B4CB701F4403}" dt="2019-05-02T12:26:52.780" v="1" actId="20577"/>
        <pc:sldMkLst>
          <pc:docMk/>
          <pc:sldMk cId="1819078332" sldId="276"/>
        </pc:sldMkLst>
        <pc:spChg chg="mod">
          <ac:chgData name="Yang Xu" userId="2ef8d03b0d59ea36" providerId="LiveId" clId="{317FF63A-E3B8-7A43-BAC5-B4CB701F4403}" dt="2019-05-02T12:26:52.780" v="1" actId="20577"/>
          <ac:spMkLst>
            <pc:docMk/>
            <pc:sldMk cId="1819078332" sldId="276"/>
            <ac:spMk id="2" creationId="{12521D1A-8A04-4751-B745-62E8FE98EF29}"/>
          </ac:spMkLst>
        </pc:spChg>
      </pc:sldChg>
      <pc:sldChg chg="addSp delSp modSp add del mod setBg setClrOvrMap">
        <pc:chgData name="Yang Xu" userId="2ef8d03b0d59ea36" providerId="LiveId" clId="{317FF63A-E3B8-7A43-BAC5-B4CB701F4403}" dt="2019-05-02T12:35:50.064" v="165" actId="2696"/>
        <pc:sldMkLst>
          <pc:docMk/>
          <pc:sldMk cId="954440072" sldId="284"/>
        </pc:sldMkLst>
        <pc:spChg chg="mod">
          <ac:chgData name="Yang Xu" userId="2ef8d03b0d59ea36" providerId="LiveId" clId="{317FF63A-E3B8-7A43-BAC5-B4CB701F4403}" dt="2019-05-02T12:35:38.804" v="163" actId="26606"/>
          <ac:spMkLst>
            <pc:docMk/>
            <pc:sldMk cId="954440072" sldId="284"/>
            <ac:spMk id="2" creationId="{0CF09C35-C8F7-4748-8507-401C10BB59E5}"/>
          </ac:spMkLst>
        </pc:spChg>
        <pc:spChg chg="mod">
          <ac:chgData name="Yang Xu" userId="2ef8d03b0d59ea36" providerId="LiveId" clId="{317FF63A-E3B8-7A43-BAC5-B4CB701F4403}" dt="2019-05-02T12:35:38.804" v="163" actId="26606"/>
          <ac:spMkLst>
            <pc:docMk/>
            <pc:sldMk cId="954440072" sldId="284"/>
            <ac:spMk id="3" creationId="{2C0958B9-22DF-FA4A-93CD-81672254D4EC}"/>
          </ac:spMkLst>
        </pc:spChg>
        <pc:spChg chg="add del">
          <ac:chgData name="Yang Xu" userId="2ef8d03b0d59ea36" providerId="LiveId" clId="{317FF63A-E3B8-7A43-BAC5-B4CB701F4403}" dt="2019-05-02T12:35:37.039" v="160" actId="26606"/>
          <ac:spMkLst>
            <pc:docMk/>
            <pc:sldMk cId="954440072" sldId="284"/>
            <ac:spMk id="8" creationId="{23962611-DFD5-4092-AAFD-559E3DFCE2C9}"/>
          </ac:spMkLst>
        </pc:spChg>
        <pc:spChg chg="add del">
          <ac:chgData name="Yang Xu" userId="2ef8d03b0d59ea36" providerId="LiveId" clId="{317FF63A-E3B8-7A43-BAC5-B4CB701F4403}" dt="2019-05-02T12:35:38.781" v="162" actId="26606"/>
          <ac:spMkLst>
            <pc:docMk/>
            <pc:sldMk cId="954440072" sldId="284"/>
            <ac:spMk id="13" creationId="{2A8AA5BC-4F7A-4226-8F99-6D824B226A97}"/>
          </ac:spMkLst>
        </pc:spChg>
        <pc:spChg chg="add del">
          <ac:chgData name="Yang Xu" userId="2ef8d03b0d59ea36" providerId="LiveId" clId="{317FF63A-E3B8-7A43-BAC5-B4CB701F4403}" dt="2019-05-02T12:35:38.781" v="162" actId="26606"/>
          <ac:spMkLst>
            <pc:docMk/>
            <pc:sldMk cId="954440072" sldId="284"/>
            <ac:spMk id="14" creationId="{3E5445C6-DD42-4979-86FF-03730E8C6DB0}"/>
          </ac:spMkLst>
        </pc:spChg>
        <pc:spChg chg="add">
          <ac:chgData name="Yang Xu" userId="2ef8d03b0d59ea36" providerId="LiveId" clId="{317FF63A-E3B8-7A43-BAC5-B4CB701F4403}" dt="2019-05-02T12:35:38.804" v="163" actId="26606"/>
          <ac:spMkLst>
            <pc:docMk/>
            <pc:sldMk cId="954440072" sldId="284"/>
            <ac:spMk id="16" creationId="{23962611-DFD5-4092-AAFD-559E3DFCE2C9}"/>
          </ac:spMkLst>
        </pc:spChg>
        <pc:picChg chg="add del">
          <ac:chgData name="Yang Xu" userId="2ef8d03b0d59ea36" providerId="LiveId" clId="{317FF63A-E3B8-7A43-BAC5-B4CB701F4403}" dt="2019-05-02T12:35:37.039" v="160" actId="26606"/>
          <ac:picMkLst>
            <pc:docMk/>
            <pc:sldMk cId="954440072" sldId="284"/>
            <ac:picMk id="10" creationId="{2270F1FA-0425-408F-9861-80BF5AFB276D}"/>
          </ac:picMkLst>
        </pc:picChg>
        <pc:picChg chg="add">
          <ac:chgData name="Yang Xu" userId="2ef8d03b0d59ea36" providerId="LiveId" clId="{317FF63A-E3B8-7A43-BAC5-B4CB701F4403}" dt="2019-05-02T12:35:38.804" v="163" actId="26606"/>
          <ac:picMkLst>
            <pc:docMk/>
            <pc:sldMk cId="954440072" sldId="284"/>
            <ac:picMk id="17" creationId="{2270F1FA-0425-408F-9861-80BF5AFB276D}"/>
          </ac:picMkLst>
        </pc:picChg>
        <pc:cxnChg chg="add del">
          <ac:chgData name="Yang Xu" userId="2ef8d03b0d59ea36" providerId="LiveId" clId="{317FF63A-E3B8-7A43-BAC5-B4CB701F4403}" dt="2019-05-02T12:35:38.781" v="162" actId="26606"/>
          <ac:cxnSpMkLst>
            <pc:docMk/>
            <pc:sldMk cId="954440072" sldId="284"/>
            <ac:cxnSpMk id="12" creationId="{45000665-DFC7-417E-8FD7-516A0F15C975}"/>
          </ac:cxnSpMkLst>
        </pc:cxnChg>
      </pc:sldChg>
      <pc:sldChg chg="addSp delSp modSp add mod ord setBg">
        <pc:chgData name="Yang Xu" userId="2ef8d03b0d59ea36" providerId="LiveId" clId="{317FF63A-E3B8-7A43-BAC5-B4CB701F4403}" dt="2019-05-02T12:34:36.965" v="148" actId="26606"/>
        <pc:sldMkLst>
          <pc:docMk/>
          <pc:sldMk cId="913466641" sldId="285"/>
        </pc:sldMkLst>
        <pc:spChg chg="mod">
          <ac:chgData name="Yang Xu" userId="2ef8d03b0d59ea36" providerId="LiveId" clId="{317FF63A-E3B8-7A43-BAC5-B4CB701F4403}" dt="2019-05-02T12:34:36.965" v="148" actId="26606"/>
          <ac:spMkLst>
            <pc:docMk/>
            <pc:sldMk cId="913466641" sldId="285"/>
            <ac:spMk id="2" creationId="{6EE17CB0-4CDD-CA4E-B651-5E53C6CC9EFA}"/>
          </ac:spMkLst>
        </pc:spChg>
        <pc:spChg chg="del mod">
          <ac:chgData name="Yang Xu" userId="2ef8d03b0d59ea36" providerId="LiveId" clId="{317FF63A-E3B8-7A43-BAC5-B4CB701F4403}" dt="2019-05-02T12:34:36.965" v="148" actId="26606"/>
          <ac:spMkLst>
            <pc:docMk/>
            <pc:sldMk cId="913466641" sldId="285"/>
            <ac:spMk id="3" creationId="{9B331ADC-F3C8-754E-9907-E149CC52E176}"/>
          </ac:spMkLst>
        </pc:spChg>
        <pc:spChg chg="add">
          <ac:chgData name="Yang Xu" userId="2ef8d03b0d59ea36" providerId="LiveId" clId="{317FF63A-E3B8-7A43-BAC5-B4CB701F4403}" dt="2019-05-02T12:34:36.965" v="148" actId="26606"/>
          <ac:spMkLst>
            <pc:docMk/>
            <pc:sldMk cId="913466641" sldId="285"/>
            <ac:spMk id="10" creationId="{46C2E80F-49A6-4372-B103-219D417A55ED}"/>
          </ac:spMkLst>
        </pc:spChg>
        <pc:graphicFrameChg chg="add">
          <ac:chgData name="Yang Xu" userId="2ef8d03b0d59ea36" providerId="LiveId" clId="{317FF63A-E3B8-7A43-BAC5-B4CB701F4403}" dt="2019-05-02T12:34:36.965" v="148" actId="26606"/>
          <ac:graphicFrameMkLst>
            <pc:docMk/>
            <pc:sldMk cId="913466641" sldId="285"/>
            <ac:graphicFrameMk id="5" creationId="{0B835EDC-4E57-4D8A-B4EF-5345D623CEEC}"/>
          </ac:graphicFrameMkLst>
        </pc:graphicFrameChg>
      </pc:sldChg>
      <pc:sldChg chg="del">
        <pc:chgData name="Yang Xu" userId="2ef8d03b0d59ea36" providerId="LiveId" clId="{317FF63A-E3B8-7A43-BAC5-B4CB701F4403}" dt="2019-05-02T12:27:09.027" v="2" actId="2696"/>
        <pc:sldMkLst>
          <pc:docMk/>
          <pc:sldMk cId="1823710545" sldId="285"/>
        </pc:sldMkLst>
      </pc:sldChg>
      <pc:sldChg chg="add del">
        <pc:chgData name="Yang Xu" userId="2ef8d03b0d59ea36" providerId="LiveId" clId="{317FF63A-E3B8-7A43-BAC5-B4CB701F4403}" dt="2019-05-02T12:31:59.901" v="18"/>
        <pc:sldMkLst>
          <pc:docMk/>
          <pc:sldMk cId="4123230105" sldId="285"/>
        </pc:sldMkLst>
      </pc:sldChg>
      <pc:sldChg chg="del">
        <pc:chgData name="Yang Xu" userId="2ef8d03b0d59ea36" providerId="LiveId" clId="{317FF63A-E3B8-7A43-BAC5-B4CB701F4403}" dt="2019-05-02T12:27:09.139" v="3" actId="2696"/>
        <pc:sldMkLst>
          <pc:docMk/>
          <pc:sldMk cId="1566662673" sldId="286"/>
        </pc:sldMkLst>
      </pc:sldChg>
      <pc:sldChg chg="addSp delSp modSp add mod setBg">
        <pc:chgData name="Yang Xu" userId="2ef8d03b0d59ea36" providerId="LiveId" clId="{317FF63A-E3B8-7A43-BAC5-B4CB701F4403}" dt="2019-05-02T12:38:22.240" v="508" actId="26606"/>
        <pc:sldMkLst>
          <pc:docMk/>
          <pc:sldMk cId="2461741714" sldId="286"/>
        </pc:sldMkLst>
        <pc:spChg chg="mod">
          <ac:chgData name="Yang Xu" userId="2ef8d03b0d59ea36" providerId="LiveId" clId="{317FF63A-E3B8-7A43-BAC5-B4CB701F4403}" dt="2019-05-02T12:38:22.240" v="508" actId="26606"/>
          <ac:spMkLst>
            <pc:docMk/>
            <pc:sldMk cId="2461741714" sldId="286"/>
            <ac:spMk id="2" creationId="{E4004BA6-ABB7-9844-A656-DCC5D68FF07A}"/>
          </ac:spMkLst>
        </pc:spChg>
        <pc:spChg chg="del mod">
          <ac:chgData name="Yang Xu" userId="2ef8d03b0d59ea36" providerId="LiveId" clId="{317FF63A-E3B8-7A43-BAC5-B4CB701F4403}" dt="2019-05-02T12:38:22.240" v="508" actId="26606"/>
          <ac:spMkLst>
            <pc:docMk/>
            <pc:sldMk cId="2461741714" sldId="286"/>
            <ac:spMk id="3" creationId="{E150271A-C967-C540-B6FE-EB8CF12F7952}"/>
          </ac:spMkLst>
        </pc:spChg>
        <pc:spChg chg="add">
          <ac:chgData name="Yang Xu" userId="2ef8d03b0d59ea36" providerId="LiveId" clId="{317FF63A-E3B8-7A43-BAC5-B4CB701F4403}" dt="2019-05-02T12:38:22.240" v="508" actId="26606"/>
          <ac:spMkLst>
            <pc:docMk/>
            <pc:sldMk cId="2461741714" sldId="286"/>
            <ac:spMk id="10" creationId="{08E89D5E-1885-4160-AC77-CC471DD1D0DB}"/>
          </ac:spMkLst>
        </pc:spChg>
        <pc:graphicFrameChg chg="add">
          <ac:chgData name="Yang Xu" userId="2ef8d03b0d59ea36" providerId="LiveId" clId="{317FF63A-E3B8-7A43-BAC5-B4CB701F4403}" dt="2019-05-02T12:38:22.240" v="508" actId="26606"/>
          <ac:graphicFrameMkLst>
            <pc:docMk/>
            <pc:sldMk cId="2461741714" sldId="286"/>
            <ac:graphicFrameMk id="5" creationId="{9798177B-7F65-475C-A293-D9B03557768D}"/>
          </ac:graphicFrameMkLst>
        </pc:graphicFrameChg>
        <pc:cxnChg chg="add">
          <ac:chgData name="Yang Xu" userId="2ef8d03b0d59ea36" providerId="LiveId" clId="{317FF63A-E3B8-7A43-BAC5-B4CB701F4403}" dt="2019-05-02T12:38:22.240" v="508" actId="26606"/>
          <ac:cxnSpMkLst>
            <pc:docMk/>
            <pc:sldMk cId="2461741714" sldId="286"/>
            <ac:cxnSpMk id="12" creationId="{550D2BD1-98F9-412D-905B-3A843EF4078B}"/>
          </ac:cxnSpMkLst>
        </pc:cxnChg>
      </pc:sldChg>
      <pc:sldChg chg="del">
        <pc:chgData name="Yang Xu" userId="2ef8d03b0d59ea36" providerId="LiveId" clId="{317FF63A-E3B8-7A43-BAC5-B4CB701F4403}" dt="2019-05-02T12:27:09.253" v="4" actId="2696"/>
        <pc:sldMkLst>
          <pc:docMk/>
          <pc:sldMk cId="1989817771" sldId="287"/>
        </pc:sldMkLst>
      </pc:sldChg>
      <pc:sldChg chg="addSp delSp modSp add mod setBg">
        <pc:chgData name="Yang Xu" userId="2ef8d03b0d59ea36" providerId="LiveId" clId="{317FF63A-E3B8-7A43-BAC5-B4CB701F4403}" dt="2019-05-02T12:58:36.665" v="867" actId="26606"/>
        <pc:sldMkLst>
          <pc:docMk/>
          <pc:sldMk cId="3661412027" sldId="287"/>
        </pc:sldMkLst>
        <pc:spChg chg="mod">
          <ac:chgData name="Yang Xu" userId="2ef8d03b0d59ea36" providerId="LiveId" clId="{317FF63A-E3B8-7A43-BAC5-B4CB701F4403}" dt="2019-05-02T12:58:36.665" v="867" actId="26606"/>
          <ac:spMkLst>
            <pc:docMk/>
            <pc:sldMk cId="3661412027" sldId="287"/>
            <ac:spMk id="2" creationId="{20CD216E-D95E-2D40-BD5E-3EEF9E6C35EA}"/>
          </ac:spMkLst>
        </pc:spChg>
        <pc:spChg chg="del mod">
          <ac:chgData name="Yang Xu" userId="2ef8d03b0d59ea36" providerId="LiveId" clId="{317FF63A-E3B8-7A43-BAC5-B4CB701F4403}" dt="2019-05-02T12:58:36.665" v="867" actId="26606"/>
          <ac:spMkLst>
            <pc:docMk/>
            <pc:sldMk cId="3661412027" sldId="287"/>
            <ac:spMk id="3" creationId="{8AAB2384-1665-3B40-9930-96BCF77583FA}"/>
          </ac:spMkLst>
        </pc:spChg>
        <pc:spChg chg="add">
          <ac:chgData name="Yang Xu" userId="2ef8d03b0d59ea36" providerId="LiveId" clId="{317FF63A-E3B8-7A43-BAC5-B4CB701F4403}" dt="2019-05-02T12:58:36.665" v="867" actId="26606"/>
          <ac:spMkLst>
            <pc:docMk/>
            <pc:sldMk cId="3661412027" sldId="287"/>
            <ac:spMk id="10" creationId="{08E89D5E-1885-4160-AC77-CC471DD1D0DB}"/>
          </ac:spMkLst>
        </pc:spChg>
        <pc:graphicFrameChg chg="add">
          <ac:chgData name="Yang Xu" userId="2ef8d03b0d59ea36" providerId="LiveId" clId="{317FF63A-E3B8-7A43-BAC5-B4CB701F4403}" dt="2019-05-02T12:58:36.665" v="867" actId="26606"/>
          <ac:graphicFrameMkLst>
            <pc:docMk/>
            <pc:sldMk cId="3661412027" sldId="287"/>
            <ac:graphicFrameMk id="5" creationId="{CADBC0D9-983F-4975-8922-0F6D20525F8F}"/>
          </ac:graphicFrameMkLst>
        </pc:graphicFrameChg>
        <pc:cxnChg chg="add">
          <ac:chgData name="Yang Xu" userId="2ef8d03b0d59ea36" providerId="LiveId" clId="{317FF63A-E3B8-7A43-BAC5-B4CB701F4403}" dt="2019-05-02T12:58:36.665" v="867" actId="26606"/>
          <ac:cxnSpMkLst>
            <pc:docMk/>
            <pc:sldMk cId="3661412027" sldId="287"/>
            <ac:cxnSpMk id="12" creationId="{550D2BD1-98F9-412D-905B-3A843EF4078B}"/>
          </ac:cxnSpMkLst>
        </pc:cxnChg>
      </pc:sldChg>
      <pc:sldChg chg="del">
        <pc:chgData name="Yang Xu" userId="2ef8d03b0d59ea36" providerId="LiveId" clId="{317FF63A-E3B8-7A43-BAC5-B4CB701F4403}" dt="2019-05-02T12:27:09.265" v="5" actId="2696"/>
        <pc:sldMkLst>
          <pc:docMk/>
          <pc:sldMk cId="985101578" sldId="288"/>
        </pc:sldMkLst>
      </pc:sldChg>
      <pc:sldChg chg="addSp modSp add mod setBg">
        <pc:chgData name="Yang Xu" userId="2ef8d03b0d59ea36" providerId="LiveId" clId="{317FF63A-E3B8-7A43-BAC5-B4CB701F4403}" dt="2019-05-02T13:02:52.491" v="982" actId="26606"/>
        <pc:sldMkLst>
          <pc:docMk/>
          <pc:sldMk cId="3819533834" sldId="288"/>
        </pc:sldMkLst>
        <pc:spChg chg="mod">
          <ac:chgData name="Yang Xu" userId="2ef8d03b0d59ea36" providerId="LiveId" clId="{317FF63A-E3B8-7A43-BAC5-B4CB701F4403}" dt="2019-05-02T13:02:52.491" v="982" actId="26606"/>
          <ac:spMkLst>
            <pc:docMk/>
            <pc:sldMk cId="3819533834" sldId="288"/>
            <ac:spMk id="2" creationId="{23763F6B-95C0-0141-9F9C-8F2C6230C748}"/>
          </ac:spMkLst>
        </pc:spChg>
        <pc:spChg chg="mod">
          <ac:chgData name="Yang Xu" userId="2ef8d03b0d59ea36" providerId="LiveId" clId="{317FF63A-E3B8-7A43-BAC5-B4CB701F4403}" dt="2019-05-02T13:02:52.491" v="982" actId="26606"/>
          <ac:spMkLst>
            <pc:docMk/>
            <pc:sldMk cId="3819533834" sldId="288"/>
            <ac:spMk id="3" creationId="{CD740C6D-55F1-DA4D-BFA9-922FD2214441}"/>
          </ac:spMkLst>
        </pc:spChg>
        <pc:spChg chg="add">
          <ac:chgData name="Yang Xu" userId="2ef8d03b0d59ea36" providerId="LiveId" clId="{317FF63A-E3B8-7A43-BAC5-B4CB701F4403}" dt="2019-05-02T13:02:52.491" v="982" actId="26606"/>
          <ac:spMkLst>
            <pc:docMk/>
            <pc:sldMk cId="3819533834" sldId="288"/>
            <ac:spMk id="8" creationId="{8D70B121-56F4-4848-B38B-182089D909FA}"/>
          </ac:spMkLst>
        </pc:spChg>
        <pc:cxnChg chg="add">
          <ac:chgData name="Yang Xu" userId="2ef8d03b0d59ea36" providerId="LiveId" clId="{317FF63A-E3B8-7A43-BAC5-B4CB701F4403}" dt="2019-05-02T13:02:52.491" v="982" actId="26606"/>
          <ac:cxnSpMkLst>
            <pc:docMk/>
            <pc:sldMk cId="3819533834" sldId="288"/>
            <ac:cxnSpMk id="10" creationId="{2D72A2C9-F3CA-4216-8BAD-FA4C970C3C4E}"/>
          </ac:cxnSpMkLst>
        </pc:cxnChg>
      </pc:sldChg>
      <pc:sldChg chg="modSp add del">
        <pc:chgData name="Yang Xu" userId="2ef8d03b0d59ea36" providerId="LiveId" clId="{317FF63A-E3B8-7A43-BAC5-B4CB701F4403}" dt="2019-05-02T13:05:32.123" v="1028" actId="2696"/>
        <pc:sldMkLst>
          <pc:docMk/>
          <pc:sldMk cId="2264866653" sldId="289"/>
        </pc:sldMkLst>
        <pc:spChg chg="mod">
          <ac:chgData name="Yang Xu" userId="2ef8d03b0d59ea36" providerId="LiveId" clId="{317FF63A-E3B8-7A43-BAC5-B4CB701F4403}" dt="2019-05-02T13:05:29.363" v="1027" actId="20577"/>
          <ac:spMkLst>
            <pc:docMk/>
            <pc:sldMk cId="2264866653" sldId="289"/>
            <ac:spMk id="2" creationId="{CEF6C24D-451A-3643-B23F-E12FF819A3DE}"/>
          </ac:spMkLst>
        </pc:spChg>
      </pc:sldChg>
      <pc:sldChg chg="del">
        <pc:chgData name="Yang Xu" userId="2ef8d03b0d59ea36" providerId="LiveId" clId="{317FF63A-E3B8-7A43-BAC5-B4CB701F4403}" dt="2019-05-02T12:27:09.272" v="6" actId="2696"/>
        <pc:sldMkLst>
          <pc:docMk/>
          <pc:sldMk cId="2998950799" sldId="289"/>
        </pc:sldMkLst>
      </pc:sldChg>
      <pc:sldChg chg="addSp modSp add mod setBg setClrOvrMap">
        <pc:chgData name="Yang Xu" userId="2ef8d03b0d59ea36" providerId="LiveId" clId="{317FF63A-E3B8-7A43-BAC5-B4CB701F4403}" dt="2019-05-02T13:05:59.479" v="1062" actId="26606"/>
        <pc:sldMkLst>
          <pc:docMk/>
          <pc:sldMk cId="3418328747" sldId="289"/>
        </pc:sldMkLst>
        <pc:spChg chg="mod ord">
          <ac:chgData name="Yang Xu" userId="2ef8d03b0d59ea36" providerId="LiveId" clId="{317FF63A-E3B8-7A43-BAC5-B4CB701F4403}" dt="2019-05-02T13:05:59.479" v="1062" actId="26606"/>
          <ac:spMkLst>
            <pc:docMk/>
            <pc:sldMk cId="3418328747" sldId="289"/>
            <ac:spMk id="2" creationId="{F1151729-70E9-8D4D-8EAD-6232BDD1AB9B}"/>
          </ac:spMkLst>
        </pc:spChg>
        <pc:spChg chg="mod">
          <ac:chgData name="Yang Xu" userId="2ef8d03b0d59ea36" providerId="LiveId" clId="{317FF63A-E3B8-7A43-BAC5-B4CB701F4403}" dt="2019-05-02T13:05:59.479" v="1062" actId="26606"/>
          <ac:spMkLst>
            <pc:docMk/>
            <pc:sldMk cId="3418328747" sldId="289"/>
            <ac:spMk id="3" creationId="{B153BFF8-9825-9F49-AAE3-059B68150BE0}"/>
          </ac:spMkLst>
        </pc:spChg>
        <pc:spChg chg="add">
          <ac:chgData name="Yang Xu" userId="2ef8d03b0d59ea36" providerId="LiveId" clId="{317FF63A-E3B8-7A43-BAC5-B4CB701F4403}" dt="2019-05-02T13:05:59.479" v="1062" actId="26606"/>
          <ac:spMkLst>
            <pc:docMk/>
            <pc:sldMk cId="3418328747" sldId="289"/>
            <ac:spMk id="13" creationId="{053FB2EE-284F-4C87-AB3D-BBF87A9FAB97}"/>
          </ac:spMkLst>
        </pc:spChg>
        <pc:grpChg chg="add">
          <ac:chgData name="Yang Xu" userId="2ef8d03b0d59ea36" providerId="LiveId" clId="{317FF63A-E3B8-7A43-BAC5-B4CB701F4403}" dt="2019-05-02T13:05:59.479" v="1062" actId="26606"/>
          <ac:grpSpMkLst>
            <pc:docMk/>
            <pc:sldMk cId="3418328747" sldId="289"/>
            <ac:grpSpMk id="8" creationId="{D2C4BFA1-2075-4901-9E24-E41D1FDD51FD}"/>
          </ac:grpSpMkLst>
        </pc:grpChg>
      </pc:sldChg>
      <pc:sldChg chg="addSp delSp modSp add mod setBg">
        <pc:chgData name="Yang Xu" userId="2ef8d03b0d59ea36" providerId="LiveId" clId="{317FF63A-E3B8-7A43-BAC5-B4CB701F4403}" dt="2019-05-02T13:09:42.391" v="1184" actId="26606"/>
        <pc:sldMkLst>
          <pc:docMk/>
          <pc:sldMk cId="1038848643" sldId="290"/>
        </pc:sldMkLst>
        <pc:spChg chg="mod">
          <ac:chgData name="Yang Xu" userId="2ef8d03b0d59ea36" providerId="LiveId" clId="{317FF63A-E3B8-7A43-BAC5-B4CB701F4403}" dt="2019-05-02T13:09:42.391" v="1184" actId="26606"/>
          <ac:spMkLst>
            <pc:docMk/>
            <pc:sldMk cId="1038848643" sldId="290"/>
            <ac:spMk id="2" creationId="{F0D33B2E-F1DC-734B-9CB8-39621D6A6607}"/>
          </ac:spMkLst>
        </pc:spChg>
        <pc:spChg chg="add del mod">
          <ac:chgData name="Yang Xu" userId="2ef8d03b0d59ea36" providerId="LiveId" clId="{317FF63A-E3B8-7A43-BAC5-B4CB701F4403}" dt="2019-05-02T13:09:42.391" v="1184" actId="26606"/>
          <ac:spMkLst>
            <pc:docMk/>
            <pc:sldMk cId="1038848643" sldId="290"/>
            <ac:spMk id="3" creationId="{4CB34205-3B61-0C43-812B-675A61659DA3}"/>
          </ac:spMkLst>
        </pc:spChg>
        <pc:spChg chg="add del">
          <ac:chgData name="Yang Xu" userId="2ef8d03b0d59ea36" providerId="LiveId" clId="{317FF63A-E3B8-7A43-BAC5-B4CB701F4403}" dt="2019-05-02T13:09:34.960" v="1177" actId="26606"/>
          <ac:spMkLst>
            <pc:docMk/>
            <pc:sldMk cId="1038848643" sldId="290"/>
            <ac:spMk id="10" creationId="{08E89D5E-1885-4160-AC77-CC471DD1D0DB}"/>
          </ac:spMkLst>
        </pc:spChg>
        <pc:spChg chg="add del">
          <ac:chgData name="Yang Xu" userId="2ef8d03b0d59ea36" providerId="LiveId" clId="{317FF63A-E3B8-7A43-BAC5-B4CB701F4403}" dt="2019-05-02T13:09:36.167" v="1179" actId="26606"/>
          <ac:spMkLst>
            <pc:docMk/>
            <pc:sldMk cId="1038848643" sldId="290"/>
            <ac:spMk id="14" creationId="{46C2E80F-49A6-4372-B103-219D417A55ED}"/>
          </ac:spMkLst>
        </pc:spChg>
        <pc:spChg chg="add del">
          <ac:chgData name="Yang Xu" userId="2ef8d03b0d59ea36" providerId="LiveId" clId="{317FF63A-E3B8-7A43-BAC5-B4CB701F4403}" dt="2019-05-02T13:09:38.151" v="1181" actId="26606"/>
          <ac:spMkLst>
            <pc:docMk/>
            <pc:sldMk cId="1038848643" sldId="290"/>
            <ac:spMk id="17" creationId="{08E89D5E-1885-4160-AC77-CC471DD1D0DB}"/>
          </ac:spMkLst>
        </pc:spChg>
        <pc:spChg chg="add del">
          <ac:chgData name="Yang Xu" userId="2ef8d03b0d59ea36" providerId="LiveId" clId="{317FF63A-E3B8-7A43-BAC5-B4CB701F4403}" dt="2019-05-02T13:09:42.084" v="1183" actId="26606"/>
          <ac:spMkLst>
            <pc:docMk/>
            <pc:sldMk cId="1038848643" sldId="290"/>
            <ac:spMk id="21" creationId="{08E89D5E-1885-4160-AC77-CC471DD1D0DB}"/>
          </ac:spMkLst>
        </pc:spChg>
        <pc:spChg chg="add">
          <ac:chgData name="Yang Xu" userId="2ef8d03b0d59ea36" providerId="LiveId" clId="{317FF63A-E3B8-7A43-BAC5-B4CB701F4403}" dt="2019-05-02T13:09:42.391" v="1184" actId="26606"/>
          <ac:spMkLst>
            <pc:docMk/>
            <pc:sldMk cId="1038848643" sldId="290"/>
            <ac:spMk id="25" creationId="{46C2E80F-49A6-4372-B103-219D417A55ED}"/>
          </ac:spMkLst>
        </pc:spChg>
        <pc:graphicFrameChg chg="add del">
          <ac:chgData name="Yang Xu" userId="2ef8d03b0d59ea36" providerId="LiveId" clId="{317FF63A-E3B8-7A43-BAC5-B4CB701F4403}" dt="2019-05-02T13:09:34.960" v="1177" actId="26606"/>
          <ac:graphicFrameMkLst>
            <pc:docMk/>
            <pc:sldMk cId="1038848643" sldId="290"/>
            <ac:graphicFrameMk id="5" creationId="{CDEC029C-6D6B-4784-983B-B6CAC514B906}"/>
          </ac:graphicFrameMkLst>
        </pc:graphicFrameChg>
        <pc:graphicFrameChg chg="add del">
          <ac:chgData name="Yang Xu" userId="2ef8d03b0d59ea36" providerId="LiveId" clId="{317FF63A-E3B8-7A43-BAC5-B4CB701F4403}" dt="2019-05-02T13:09:36.167" v="1179" actId="26606"/>
          <ac:graphicFrameMkLst>
            <pc:docMk/>
            <pc:sldMk cId="1038848643" sldId="290"/>
            <ac:graphicFrameMk id="15" creationId="{D1190066-9E29-4D41-B43E-21EEF821A406}"/>
          </ac:graphicFrameMkLst>
        </pc:graphicFrameChg>
        <pc:graphicFrameChg chg="add del">
          <ac:chgData name="Yang Xu" userId="2ef8d03b0d59ea36" providerId="LiveId" clId="{317FF63A-E3B8-7A43-BAC5-B4CB701F4403}" dt="2019-05-02T13:09:38.151" v="1181" actId="26606"/>
          <ac:graphicFrameMkLst>
            <pc:docMk/>
            <pc:sldMk cId="1038848643" sldId="290"/>
            <ac:graphicFrameMk id="19" creationId="{CDEC029C-6D6B-4784-983B-B6CAC514B906}"/>
          </ac:graphicFrameMkLst>
        </pc:graphicFrameChg>
        <pc:graphicFrameChg chg="add del">
          <ac:chgData name="Yang Xu" userId="2ef8d03b0d59ea36" providerId="LiveId" clId="{317FF63A-E3B8-7A43-BAC5-B4CB701F4403}" dt="2019-05-02T13:09:42.084" v="1183" actId="26606"/>
          <ac:graphicFrameMkLst>
            <pc:docMk/>
            <pc:sldMk cId="1038848643" sldId="290"/>
            <ac:graphicFrameMk id="23" creationId="{F8F02A26-2834-45AA-B001-9DEE6D1296D6}"/>
          </ac:graphicFrameMkLst>
        </pc:graphicFrameChg>
        <pc:graphicFrameChg chg="add">
          <ac:chgData name="Yang Xu" userId="2ef8d03b0d59ea36" providerId="LiveId" clId="{317FF63A-E3B8-7A43-BAC5-B4CB701F4403}" dt="2019-05-02T13:09:42.391" v="1184" actId="26606"/>
          <ac:graphicFrameMkLst>
            <pc:docMk/>
            <pc:sldMk cId="1038848643" sldId="290"/>
            <ac:graphicFrameMk id="26" creationId="{D1190066-9E29-4D41-B43E-21EEF821A406}"/>
          </ac:graphicFrameMkLst>
        </pc:graphicFrameChg>
        <pc:cxnChg chg="add del">
          <ac:chgData name="Yang Xu" userId="2ef8d03b0d59ea36" providerId="LiveId" clId="{317FF63A-E3B8-7A43-BAC5-B4CB701F4403}" dt="2019-05-02T13:09:34.960" v="1177" actId="26606"/>
          <ac:cxnSpMkLst>
            <pc:docMk/>
            <pc:sldMk cId="1038848643" sldId="290"/>
            <ac:cxnSpMk id="12" creationId="{550D2BD1-98F9-412D-905B-3A843EF4078B}"/>
          </ac:cxnSpMkLst>
        </pc:cxnChg>
        <pc:cxnChg chg="add del">
          <ac:chgData name="Yang Xu" userId="2ef8d03b0d59ea36" providerId="LiveId" clId="{317FF63A-E3B8-7A43-BAC5-B4CB701F4403}" dt="2019-05-02T13:09:38.151" v="1181" actId="26606"/>
          <ac:cxnSpMkLst>
            <pc:docMk/>
            <pc:sldMk cId="1038848643" sldId="290"/>
            <ac:cxnSpMk id="18" creationId="{550D2BD1-98F9-412D-905B-3A843EF4078B}"/>
          </ac:cxnSpMkLst>
        </pc:cxnChg>
        <pc:cxnChg chg="add del">
          <ac:chgData name="Yang Xu" userId="2ef8d03b0d59ea36" providerId="LiveId" clId="{317FF63A-E3B8-7A43-BAC5-B4CB701F4403}" dt="2019-05-02T13:09:42.084" v="1183" actId="26606"/>
          <ac:cxnSpMkLst>
            <pc:docMk/>
            <pc:sldMk cId="1038848643" sldId="290"/>
            <ac:cxnSpMk id="22" creationId="{550D2BD1-98F9-412D-905B-3A843EF4078B}"/>
          </ac:cxnSpMkLst>
        </pc:cxnChg>
      </pc:sldChg>
      <pc:sldChg chg="del">
        <pc:chgData name="Yang Xu" userId="2ef8d03b0d59ea36" providerId="LiveId" clId="{317FF63A-E3B8-7A43-BAC5-B4CB701F4403}" dt="2019-05-02T12:27:09.282" v="7" actId="2696"/>
        <pc:sldMkLst>
          <pc:docMk/>
          <pc:sldMk cId="2708261015" sldId="290"/>
        </pc:sldMkLst>
      </pc:sldChg>
      <pc:sldChg chg="del">
        <pc:chgData name="Yang Xu" userId="2ef8d03b0d59ea36" providerId="LiveId" clId="{317FF63A-E3B8-7A43-BAC5-B4CB701F4403}" dt="2019-05-02T12:27:09.336" v="8" actId="2696"/>
        <pc:sldMkLst>
          <pc:docMk/>
          <pc:sldMk cId="771974475" sldId="291"/>
        </pc:sldMkLst>
      </pc:sldChg>
      <pc:sldChg chg="del">
        <pc:chgData name="Yang Xu" userId="2ef8d03b0d59ea36" providerId="LiveId" clId="{317FF63A-E3B8-7A43-BAC5-B4CB701F4403}" dt="2019-05-02T12:27:09.352" v="9" actId="2696"/>
        <pc:sldMkLst>
          <pc:docMk/>
          <pc:sldMk cId="938212479" sldId="292"/>
        </pc:sldMkLst>
      </pc:sldChg>
      <pc:sldChg chg="del">
        <pc:chgData name="Yang Xu" userId="2ef8d03b0d59ea36" providerId="LiveId" clId="{317FF63A-E3B8-7A43-BAC5-B4CB701F4403}" dt="2019-05-02T12:27:09.541" v="10" actId="2696"/>
        <pc:sldMkLst>
          <pc:docMk/>
          <pc:sldMk cId="908776316" sldId="293"/>
        </pc:sldMkLst>
      </pc:sldChg>
      <pc:sldChg chg="del">
        <pc:chgData name="Yang Xu" userId="2ef8d03b0d59ea36" providerId="LiveId" clId="{317FF63A-E3B8-7A43-BAC5-B4CB701F4403}" dt="2019-05-02T12:27:09.553" v="11" actId="2696"/>
        <pc:sldMkLst>
          <pc:docMk/>
          <pc:sldMk cId="697167673" sldId="294"/>
        </pc:sldMkLst>
      </pc:sldChg>
      <pc:sldChg chg="del">
        <pc:chgData name="Yang Xu" userId="2ef8d03b0d59ea36" providerId="LiveId" clId="{317FF63A-E3B8-7A43-BAC5-B4CB701F4403}" dt="2019-05-02T12:27:09.564" v="12" actId="2696"/>
        <pc:sldMkLst>
          <pc:docMk/>
          <pc:sldMk cId="3301703337" sldId="295"/>
        </pc:sldMkLst>
      </pc:sldChg>
      <pc:sldChg chg="del">
        <pc:chgData name="Yang Xu" userId="2ef8d03b0d59ea36" providerId="LiveId" clId="{317FF63A-E3B8-7A43-BAC5-B4CB701F4403}" dt="2019-05-02T12:27:09.579" v="13" actId="2696"/>
        <pc:sldMkLst>
          <pc:docMk/>
          <pc:sldMk cId="3410654953" sldId="296"/>
        </pc:sldMkLst>
      </pc:sldChg>
      <pc:sldChg chg="del">
        <pc:chgData name="Yang Xu" userId="2ef8d03b0d59ea36" providerId="LiveId" clId="{317FF63A-E3B8-7A43-BAC5-B4CB701F4403}" dt="2019-05-02T12:27:09.585" v="14" actId="2696"/>
        <pc:sldMkLst>
          <pc:docMk/>
          <pc:sldMk cId="3599400225" sldId="297"/>
        </pc:sldMkLst>
      </pc:sldChg>
      <pc:sldChg chg="del">
        <pc:chgData name="Yang Xu" userId="2ef8d03b0d59ea36" providerId="LiveId" clId="{317FF63A-E3B8-7A43-BAC5-B4CB701F4403}" dt="2019-05-02T12:27:09.589" v="15" actId="2696"/>
        <pc:sldMkLst>
          <pc:docMk/>
          <pc:sldMk cId="2441153604" sldId="29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F64CA-B7BF-4835-96DD-5F075BA70A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25B91B4-7388-4BF2-A11A-3E4C4A7F2703}">
      <dgm:prSet/>
      <dgm:spPr/>
      <dgm:t>
        <a:bodyPr/>
        <a:lstStyle/>
        <a:p>
          <a:r>
            <a:rPr lang="zh-CN"/>
            <a:t>当目标类型可以容纳源类型的时候，整数转换是隐式的。</a:t>
          </a:r>
          <a:endParaRPr lang="en-US"/>
        </a:p>
      </dgm:t>
    </dgm:pt>
    <dgm:pt modelId="{014721F5-0D31-433C-9C88-748E0CFD3BDB}" type="parTrans" cxnId="{53BD5D81-E608-4323-AB20-DDE73E8EE898}">
      <dgm:prSet/>
      <dgm:spPr/>
      <dgm:t>
        <a:bodyPr/>
        <a:lstStyle/>
        <a:p>
          <a:endParaRPr lang="en-US"/>
        </a:p>
      </dgm:t>
    </dgm:pt>
    <dgm:pt modelId="{6FE9F385-2BE2-4650-B85D-609A03DAE36E}" type="sibTrans" cxnId="{53BD5D81-E608-4323-AB20-DDE73E8EE898}">
      <dgm:prSet/>
      <dgm:spPr/>
      <dgm:t>
        <a:bodyPr/>
        <a:lstStyle/>
        <a:p>
          <a:endParaRPr lang="en-US"/>
        </a:p>
      </dgm:t>
    </dgm:pt>
    <dgm:pt modelId="{3C425CFB-83BA-482E-82E1-49465712F2AC}">
      <dgm:prSet/>
      <dgm:spPr/>
      <dgm:t>
        <a:bodyPr/>
        <a:lstStyle/>
        <a:p>
          <a:r>
            <a:rPr lang="zh-CN"/>
            <a:t>否则，就需要显式转换。</a:t>
          </a:r>
          <a:endParaRPr lang="en-US"/>
        </a:p>
      </dgm:t>
    </dgm:pt>
    <dgm:pt modelId="{66EF19BD-DBA4-442A-887C-10C573E5FDA9}" type="parTrans" cxnId="{CD2503A2-AB7D-4FC9-8E41-2607600067AD}">
      <dgm:prSet/>
      <dgm:spPr/>
      <dgm:t>
        <a:bodyPr/>
        <a:lstStyle/>
        <a:p>
          <a:endParaRPr lang="en-US"/>
        </a:p>
      </dgm:t>
    </dgm:pt>
    <dgm:pt modelId="{C6DF9B09-BE71-4F1B-9040-E0E3E44548F7}" type="sibTrans" cxnId="{CD2503A2-AB7D-4FC9-8E41-2607600067AD}">
      <dgm:prSet/>
      <dgm:spPr/>
      <dgm:t>
        <a:bodyPr/>
        <a:lstStyle/>
        <a:p>
          <a:endParaRPr lang="en-US"/>
        </a:p>
      </dgm:t>
    </dgm:pt>
    <dgm:pt modelId="{4259864A-99C0-4447-94D7-3A3B58320049}" type="pres">
      <dgm:prSet presAssocID="{D1FF64CA-B7BF-4835-96DD-5F075BA70A92}" presName="root" presStyleCnt="0">
        <dgm:presLayoutVars>
          <dgm:dir/>
          <dgm:resizeHandles val="exact"/>
        </dgm:presLayoutVars>
      </dgm:prSet>
      <dgm:spPr/>
    </dgm:pt>
    <dgm:pt modelId="{B7C9FAC2-EE71-41F3-9569-91DCE7A63F87}" type="pres">
      <dgm:prSet presAssocID="{925B91B4-7388-4BF2-A11A-3E4C4A7F2703}" presName="compNode" presStyleCnt="0"/>
      <dgm:spPr/>
    </dgm:pt>
    <dgm:pt modelId="{B53236B6-89EE-433D-956B-553E30062977}" type="pres">
      <dgm:prSet presAssocID="{925B91B4-7388-4BF2-A11A-3E4C4A7F2703}" presName="bgRect" presStyleLbl="bgShp" presStyleIdx="0" presStyleCnt="2"/>
      <dgm:spPr/>
    </dgm:pt>
    <dgm:pt modelId="{1FE19A0E-99ED-434A-B9B0-AF5F6FE3C401}" type="pres">
      <dgm:prSet presAssocID="{925B91B4-7388-4BF2-A11A-3E4C4A7F27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B39EF0-0C9E-4271-8A0F-6E9A4F4C42EC}" type="pres">
      <dgm:prSet presAssocID="{925B91B4-7388-4BF2-A11A-3E4C4A7F2703}" presName="spaceRect" presStyleCnt="0"/>
      <dgm:spPr/>
    </dgm:pt>
    <dgm:pt modelId="{E7B78651-B82D-4669-B1A4-287E646BA9C1}" type="pres">
      <dgm:prSet presAssocID="{925B91B4-7388-4BF2-A11A-3E4C4A7F2703}" presName="parTx" presStyleLbl="revTx" presStyleIdx="0" presStyleCnt="2">
        <dgm:presLayoutVars>
          <dgm:chMax val="0"/>
          <dgm:chPref val="0"/>
        </dgm:presLayoutVars>
      </dgm:prSet>
      <dgm:spPr/>
    </dgm:pt>
    <dgm:pt modelId="{9A9EBAA5-5A4F-4E62-9FF8-C822C99E66E5}" type="pres">
      <dgm:prSet presAssocID="{6FE9F385-2BE2-4650-B85D-609A03DAE36E}" presName="sibTrans" presStyleCnt="0"/>
      <dgm:spPr/>
    </dgm:pt>
    <dgm:pt modelId="{1FCCB43B-7BC6-40ED-A7CB-C919653FC843}" type="pres">
      <dgm:prSet presAssocID="{3C425CFB-83BA-482E-82E1-49465712F2AC}" presName="compNode" presStyleCnt="0"/>
      <dgm:spPr/>
    </dgm:pt>
    <dgm:pt modelId="{E8FC1C54-07D4-4A2B-86F9-6E12B917A24C}" type="pres">
      <dgm:prSet presAssocID="{3C425CFB-83BA-482E-82E1-49465712F2AC}" presName="bgRect" presStyleLbl="bgShp" presStyleIdx="1" presStyleCnt="2"/>
      <dgm:spPr/>
    </dgm:pt>
    <dgm:pt modelId="{F724546F-608B-47A4-B3DB-D840F5F0F6FD}" type="pres">
      <dgm:prSet presAssocID="{3C425CFB-83BA-482E-82E1-49465712F2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6B8CAEA-B776-4F66-B1B3-6F8DBF1D349B}" type="pres">
      <dgm:prSet presAssocID="{3C425CFB-83BA-482E-82E1-49465712F2AC}" presName="spaceRect" presStyleCnt="0"/>
      <dgm:spPr/>
    </dgm:pt>
    <dgm:pt modelId="{9B70ACFE-2660-48DA-BF6F-41CA5DD281D2}" type="pres">
      <dgm:prSet presAssocID="{3C425CFB-83BA-482E-82E1-49465712F2A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E01EB01-56C2-4FE8-8010-859A3CD4F4DF}" type="presOf" srcId="{D1FF64CA-B7BF-4835-96DD-5F075BA70A92}" destId="{4259864A-99C0-4447-94D7-3A3B58320049}" srcOrd="0" destOrd="0" presId="urn:microsoft.com/office/officeart/2018/2/layout/IconVerticalSolidList"/>
    <dgm:cxn modelId="{C28A1815-0756-4044-8777-2321B9FFD8FF}" type="presOf" srcId="{925B91B4-7388-4BF2-A11A-3E4C4A7F2703}" destId="{E7B78651-B82D-4669-B1A4-287E646BA9C1}" srcOrd="0" destOrd="0" presId="urn:microsoft.com/office/officeart/2018/2/layout/IconVerticalSolidList"/>
    <dgm:cxn modelId="{612A9B5D-FA11-44AD-9F9E-72AA540614FB}" type="presOf" srcId="{3C425CFB-83BA-482E-82E1-49465712F2AC}" destId="{9B70ACFE-2660-48DA-BF6F-41CA5DD281D2}" srcOrd="0" destOrd="0" presId="urn:microsoft.com/office/officeart/2018/2/layout/IconVerticalSolidList"/>
    <dgm:cxn modelId="{53BD5D81-E608-4323-AB20-DDE73E8EE898}" srcId="{D1FF64CA-B7BF-4835-96DD-5F075BA70A92}" destId="{925B91B4-7388-4BF2-A11A-3E4C4A7F2703}" srcOrd="0" destOrd="0" parTransId="{014721F5-0D31-433C-9C88-748E0CFD3BDB}" sibTransId="{6FE9F385-2BE2-4650-B85D-609A03DAE36E}"/>
    <dgm:cxn modelId="{CD2503A2-AB7D-4FC9-8E41-2607600067AD}" srcId="{D1FF64CA-B7BF-4835-96DD-5F075BA70A92}" destId="{3C425CFB-83BA-482E-82E1-49465712F2AC}" srcOrd="1" destOrd="0" parTransId="{66EF19BD-DBA4-442A-887C-10C573E5FDA9}" sibTransId="{C6DF9B09-BE71-4F1B-9040-E0E3E44548F7}"/>
    <dgm:cxn modelId="{5990E3AF-74A9-460C-9697-A3D3DBFC5964}" type="presParOf" srcId="{4259864A-99C0-4447-94D7-3A3B58320049}" destId="{B7C9FAC2-EE71-41F3-9569-91DCE7A63F87}" srcOrd="0" destOrd="0" presId="urn:microsoft.com/office/officeart/2018/2/layout/IconVerticalSolidList"/>
    <dgm:cxn modelId="{9EE3B7E2-ABCC-4EA7-A64E-E9BA4B0EF3AF}" type="presParOf" srcId="{B7C9FAC2-EE71-41F3-9569-91DCE7A63F87}" destId="{B53236B6-89EE-433D-956B-553E30062977}" srcOrd="0" destOrd="0" presId="urn:microsoft.com/office/officeart/2018/2/layout/IconVerticalSolidList"/>
    <dgm:cxn modelId="{44DCF7C6-AD5F-46F0-9DF7-5A382DEFAC4A}" type="presParOf" srcId="{B7C9FAC2-EE71-41F3-9569-91DCE7A63F87}" destId="{1FE19A0E-99ED-434A-B9B0-AF5F6FE3C401}" srcOrd="1" destOrd="0" presId="urn:microsoft.com/office/officeart/2018/2/layout/IconVerticalSolidList"/>
    <dgm:cxn modelId="{0C04C334-DC75-412F-984F-6B77E786ED5E}" type="presParOf" srcId="{B7C9FAC2-EE71-41F3-9569-91DCE7A63F87}" destId="{7FB39EF0-0C9E-4271-8A0F-6E9A4F4C42EC}" srcOrd="2" destOrd="0" presId="urn:microsoft.com/office/officeart/2018/2/layout/IconVerticalSolidList"/>
    <dgm:cxn modelId="{4AEE1231-5B22-43C1-8B4C-E1E4CAD2412B}" type="presParOf" srcId="{B7C9FAC2-EE71-41F3-9569-91DCE7A63F87}" destId="{E7B78651-B82D-4669-B1A4-287E646BA9C1}" srcOrd="3" destOrd="0" presId="urn:microsoft.com/office/officeart/2018/2/layout/IconVerticalSolidList"/>
    <dgm:cxn modelId="{8A8709A4-197A-412C-BD19-C59489D7C522}" type="presParOf" srcId="{4259864A-99C0-4447-94D7-3A3B58320049}" destId="{9A9EBAA5-5A4F-4E62-9FF8-C822C99E66E5}" srcOrd="1" destOrd="0" presId="urn:microsoft.com/office/officeart/2018/2/layout/IconVerticalSolidList"/>
    <dgm:cxn modelId="{619D1CD1-D055-4400-84F0-7861B8FFF70A}" type="presParOf" srcId="{4259864A-99C0-4447-94D7-3A3B58320049}" destId="{1FCCB43B-7BC6-40ED-A7CB-C919653FC843}" srcOrd="2" destOrd="0" presId="urn:microsoft.com/office/officeart/2018/2/layout/IconVerticalSolidList"/>
    <dgm:cxn modelId="{D8578C63-BE79-4CA9-8A6B-E0083CB31DAC}" type="presParOf" srcId="{1FCCB43B-7BC6-40ED-A7CB-C919653FC843}" destId="{E8FC1C54-07D4-4A2B-86F9-6E12B917A24C}" srcOrd="0" destOrd="0" presId="urn:microsoft.com/office/officeart/2018/2/layout/IconVerticalSolidList"/>
    <dgm:cxn modelId="{CEFFB450-AFDC-4332-B472-FB9E7F4CC96A}" type="presParOf" srcId="{1FCCB43B-7BC6-40ED-A7CB-C919653FC843}" destId="{F724546F-608B-47A4-B3DB-D840F5F0F6FD}" srcOrd="1" destOrd="0" presId="urn:microsoft.com/office/officeart/2018/2/layout/IconVerticalSolidList"/>
    <dgm:cxn modelId="{DC5D696D-8D69-49F1-84D1-DDEC9E8BCD85}" type="presParOf" srcId="{1FCCB43B-7BC6-40ED-A7CB-C919653FC843}" destId="{36B8CAEA-B776-4F66-B1B3-6F8DBF1D349B}" srcOrd="2" destOrd="0" presId="urn:microsoft.com/office/officeart/2018/2/layout/IconVerticalSolidList"/>
    <dgm:cxn modelId="{A0867859-9A40-4157-B5B1-56FFE57276DC}" type="presParOf" srcId="{1FCCB43B-7BC6-40ED-A7CB-C919653FC843}" destId="{9B70ACFE-2660-48DA-BF6F-41CA5DD281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C59F88-CEFD-4A6B-9A42-2325BB0E7A8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1032B02-644A-44EE-9B0D-54817F07443E}">
      <dgm:prSet/>
      <dgm:spPr/>
      <dgm:t>
        <a:bodyPr/>
        <a:lstStyle/>
        <a:p>
          <a:r>
            <a:rPr lang="en-US"/>
            <a:t>/checked+</a:t>
          </a:r>
          <a:r>
            <a:rPr lang="zh-CN"/>
            <a:t> 命令行参数</a:t>
          </a:r>
          <a:endParaRPr lang="en-US"/>
        </a:p>
      </dgm:t>
    </dgm:pt>
    <dgm:pt modelId="{8BA28940-9CC0-4F24-BFB9-0693E6B122F5}" type="parTrans" cxnId="{0BDA3A47-A9D2-426C-A979-097E8ACF3894}">
      <dgm:prSet/>
      <dgm:spPr/>
      <dgm:t>
        <a:bodyPr/>
        <a:lstStyle/>
        <a:p>
          <a:endParaRPr lang="en-US"/>
        </a:p>
      </dgm:t>
    </dgm:pt>
    <dgm:pt modelId="{9662C1F2-E7DB-4563-A113-BC6BF432CF2D}" type="sibTrans" cxnId="{0BDA3A47-A9D2-426C-A979-097E8ACF3894}">
      <dgm:prSet/>
      <dgm:spPr/>
      <dgm:t>
        <a:bodyPr/>
        <a:lstStyle/>
        <a:p>
          <a:endParaRPr lang="en-US"/>
        </a:p>
      </dgm:t>
    </dgm:pt>
    <dgm:pt modelId="{3453CF79-6949-4740-873F-3FC785A87AA5}">
      <dgm:prSet/>
      <dgm:spPr/>
      <dgm:t>
        <a:bodyPr/>
        <a:lstStyle/>
        <a:p>
          <a:r>
            <a:rPr lang="en-US"/>
            <a:t>Visual</a:t>
          </a:r>
          <a:r>
            <a:rPr lang="zh-CN"/>
            <a:t> </a:t>
          </a:r>
          <a:r>
            <a:rPr lang="en-US"/>
            <a:t>Studio</a:t>
          </a:r>
          <a:r>
            <a:rPr lang="zh-CN"/>
            <a:t> 高级设置里面有</a:t>
          </a:r>
          <a:endParaRPr lang="en-US"/>
        </a:p>
      </dgm:t>
    </dgm:pt>
    <dgm:pt modelId="{24459CCB-320C-481B-96AD-BF9A7EE428A0}" type="parTrans" cxnId="{15CE604A-0535-43BE-995A-875BBB77165E}">
      <dgm:prSet/>
      <dgm:spPr/>
      <dgm:t>
        <a:bodyPr/>
        <a:lstStyle/>
        <a:p>
          <a:endParaRPr lang="en-US"/>
        </a:p>
      </dgm:t>
    </dgm:pt>
    <dgm:pt modelId="{3AE9B2BE-F81F-441A-BF8F-A951891E482A}" type="sibTrans" cxnId="{15CE604A-0535-43BE-995A-875BBB77165E}">
      <dgm:prSet/>
      <dgm:spPr/>
      <dgm:t>
        <a:bodyPr/>
        <a:lstStyle/>
        <a:p>
          <a:endParaRPr lang="en-US"/>
        </a:p>
      </dgm:t>
    </dgm:pt>
    <dgm:pt modelId="{11B88728-D1A9-416C-BE68-D774724B7310}">
      <dgm:prSet/>
      <dgm:spPr/>
      <dgm:t>
        <a:bodyPr/>
        <a:lstStyle/>
        <a:p>
          <a:r>
            <a:rPr lang="zh-CN"/>
            <a:t>针对某部分代码想关闭</a:t>
          </a:r>
          <a:r>
            <a:rPr lang="en-US"/>
            <a:t>overflow</a:t>
          </a:r>
          <a:r>
            <a:rPr lang="zh-CN"/>
            <a:t>检查，使用</a:t>
          </a:r>
          <a:r>
            <a:rPr lang="en-US"/>
            <a:t>unchecked</a:t>
          </a:r>
          <a:r>
            <a:rPr lang="zh-CN"/>
            <a:t>操作符。</a:t>
          </a:r>
          <a:endParaRPr lang="en-US"/>
        </a:p>
      </dgm:t>
    </dgm:pt>
    <dgm:pt modelId="{7DBF17BC-2FF7-4D56-91DB-D0A77451678F}" type="parTrans" cxnId="{BDC1103B-7255-4FDA-ACFC-2304EBFBFFCD}">
      <dgm:prSet/>
      <dgm:spPr/>
      <dgm:t>
        <a:bodyPr/>
        <a:lstStyle/>
        <a:p>
          <a:endParaRPr lang="en-US"/>
        </a:p>
      </dgm:t>
    </dgm:pt>
    <dgm:pt modelId="{764354BB-2FAC-48AE-B868-1D0E1C8BBE2F}" type="sibTrans" cxnId="{BDC1103B-7255-4FDA-ACFC-2304EBFBFFCD}">
      <dgm:prSet/>
      <dgm:spPr/>
      <dgm:t>
        <a:bodyPr/>
        <a:lstStyle/>
        <a:p>
          <a:endParaRPr lang="en-US"/>
        </a:p>
      </dgm:t>
    </dgm:pt>
    <dgm:pt modelId="{C7DD5F67-5E9E-1849-98BE-D4613C833915}" type="pres">
      <dgm:prSet presAssocID="{6EC59F88-CEFD-4A6B-9A42-2325BB0E7A8F}" presName="linear" presStyleCnt="0">
        <dgm:presLayoutVars>
          <dgm:animLvl val="lvl"/>
          <dgm:resizeHandles val="exact"/>
        </dgm:presLayoutVars>
      </dgm:prSet>
      <dgm:spPr/>
    </dgm:pt>
    <dgm:pt modelId="{446CFD26-BFEC-E84E-8895-0326758BA928}" type="pres">
      <dgm:prSet presAssocID="{31032B02-644A-44EE-9B0D-54817F0744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3D059AC-D26C-9542-A0AD-43726E4A3A72}" type="pres">
      <dgm:prSet presAssocID="{9662C1F2-E7DB-4563-A113-BC6BF432CF2D}" presName="spacer" presStyleCnt="0"/>
      <dgm:spPr/>
    </dgm:pt>
    <dgm:pt modelId="{55254966-CC9B-BE49-93DA-8557F8A09FB6}" type="pres">
      <dgm:prSet presAssocID="{3453CF79-6949-4740-873F-3FC785A87A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1398D0-AD9A-D144-83D0-C16029FEDAA5}" type="pres">
      <dgm:prSet presAssocID="{3AE9B2BE-F81F-441A-BF8F-A951891E482A}" presName="spacer" presStyleCnt="0"/>
      <dgm:spPr/>
    </dgm:pt>
    <dgm:pt modelId="{2921671F-6029-8842-8ED9-D195A8239EEF}" type="pres">
      <dgm:prSet presAssocID="{11B88728-D1A9-416C-BE68-D774724B73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98AF19-4A95-7E4F-98CE-002B568639D4}" type="presOf" srcId="{3453CF79-6949-4740-873F-3FC785A87AA5}" destId="{55254966-CC9B-BE49-93DA-8557F8A09FB6}" srcOrd="0" destOrd="0" presId="urn:microsoft.com/office/officeart/2005/8/layout/vList2"/>
    <dgm:cxn modelId="{DF80761E-3D11-D44A-A925-0A4C1D6064EA}" type="presOf" srcId="{11B88728-D1A9-416C-BE68-D774724B7310}" destId="{2921671F-6029-8842-8ED9-D195A8239EEF}" srcOrd="0" destOrd="0" presId="urn:microsoft.com/office/officeart/2005/8/layout/vList2"/>
    <dgm:cxn modelId="{BDC1103B-7255-4FDA-ACFC-2304EBFBFFCD}" srcId="{6EC59F88-CEFD-4A6B-9A42-2325BB0E7A8F}" destId="{11B88728-D1A9-416C-BE68-D774724B7310}" srcOrd="2" destOrd="0" parTransId="{7DBF17BC-2FF7-4D56-91DB-D0A77451678F}" sibTransId="{764354BB-2FAC-48AE-B868-1D0E1C8BBE2F}"/>
    <dgm:cxn modelId="{0BDA3A47-A9D2-426C-A979-097E8ACF3894}" srcId="{6EC59F88-CEFD-4A6B-9A42-2325BB0E7A8F}" destId="{31032B02-644A-44EE-9B0D-54817F07443E}" srcOrd="0" destOrd="0" parTransId="{8BA28940-9CC0-4F24-BFB9-0693E6B122F5}" sibTransId="{9662C1F2-E7DB-4563-A113-BC6BF432CF2D}"/>
    <dgm:cxn modelId="{15CE604A-0535-43BE-995A-875BBB77165E}" srcId="{6EC59F88-CEFD-4A6B-9A42-2325BB0E7A8F}" destId="{3453CF79-6949-4740-873F-3FC785A87AA5}" srcOrd="1" destOrd="0" parTransId="{24459CCB-320C-481B-96AD-BF9A7EE428A0}" sibTransId="{3AE9B2BE-F81F-441A-BF8F-A951891E482A}"/>
    <dgm:cxn modelId="{75F0AA9D-67B2-0449-AACA-288E792E2FE6}" type="presOf" srcId="{6EC59F88-CEFD-4A6B-9A42-2325BB0E7A8F}" destId="{C7DD5F67-5E9E-1849-98BE-D4613C833915}" srcOrd="0" destOrd="0" presId="urn:microsoft.com/office/officeart/2005/8/layout/vList2"/>
    <dgm:cxn modelId="{AA57DAB2-A6BC-BA49-81C3-C60307788811}" type="presOf" srcId="{31032B02-644A-44EE-9B0D-54817F07443E}" destId="{446CFD26-BFEC-E84E-8895-0326758BA928}" srcOrd="0" destOrd="0" presId="urn:microsoft.com/office/officeart/2005/8/layout/vList2"/>
    <dgm:cxn modelId="{4A2BCA82-8E86-C94C-AA5C-2F9C0045AA09}" type="presParOf" srcId="{C7DD5F67-5E9E-1849-98BE-D4613C833915}" destId="{446CFD26-BFEC-E84E-8895-0326758BA928}" srcOrd="0" destOrd="0" presId="urn:microsoft.com/office/officeart/2005/8/layout/vList2"/>
    <dgm:cxn modelId="{9BC62F3E-E1B0-F341-96E0-0EC33386162D}" type="presParOf" srcId="{C7DD5F67-5E9E-1849-98BE-D4613C833915}" destId="{F3D059AC-D26C-9542-A0AD-43726E4A3A72}" srcOrd="1" destOrd="0" presId="urn:microsoft.com/office/officeart/2005/8/layout/vList2"/>
    <dgm:cxn modelId="{225BD611-D1CC-AE41-9A8F-9FBD960CB3C7}" type="presParOf" srcId="{C7DD5F67-5E9E-1849-98BE-D4613C833915}" destId="{55254966-CC9B-BE49-93DA-8557F8A09FB6}" srcOrd="2" destOrd="0" presId="urn:microsoft.com/office/officeart/2005/8/layout/vList2"/>
    <dgm:cxn modelId="{A06C603E-3F13-B74C-8757-F953F69B37F5}" type="presParOf" srcId="{C7DD5F67-5E9E-1849-98BE-D4613C833915}" destId="{971398D0-AD9A-D144-83D0-C16029FEDAA5}" srcOrd="3" destOrd="0" presId="urn:microsoft.com/office/officeart/2005/8/layout/vList2"/>
    <dgm:cxn modelId="{425AA793-51CE-D940-B38C-D609719F0DF1}" type="presParOf" srcId="{C7DD5F67-5E9E-1849-98BE-D4613C833915}" destId="{2921671F-6029-8842-8ED9-D195A8239EE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884936D-0497-49FD-8317-0ACF61B1E50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79F71F9-5344-48C9-9EAD-32EDA3967CE1}">
      <dgm:prSet/>
      <dgm:spPr/>
      <dgm:t>
        <a:bodyPr/>
        <a:lstStyle/>
        <a:p>
          <a:r>
            <a:rPr lang="zh-CN"/>
            <a:t>编译时算出来的表达式总会进行溢出检查</a:t>
          </a:r>
          <a:endParaRPr lang="en-US"/>
        </a:p>
      </dgm:t>
    </dgm:pt>
    <dgm:pt modelId="{D35D8EDE-8991-4C5B-B899-65E8CB865451}" type="parTrans" cxnId="{499FF734-9A28-4FBA-9F04-73A122E6795A}">
      <dgm:prSet/>
      <dgm:spPr/>
      <dgm:t>
        <a:bodyPr/>
        <a:lstStyle/>
        <a:p>
          <a:endParaRPr lang="en-US"/>
        </a:p>
      </dgm:t>
    </dgm:pt>
    <dgm:pt modelId="{5CCEA5CF-F461-46AD-8293-FE783DC3766A}" type="sibTrans" cxnId="{499FF734-9A28-4FBA-9F04-73A122E6795A}">
      <dgm:prSet/>
      <dgm:spPr/>
      <dgm:t>
        <a:bodyPr/>
        <a:lstStyle/>
        <a:p>
          <a:endParaRPr lang="en-US"/>
        </a:p>
      </dgm:t>
    </dgm:pt>
    <dgm:pt modelId="{8E1B0BD6-9258-42F2-9852-7154F40F85C1}">
      <dgm:prSet/>
      <dgm:spPr/>
      <dgm:t>
        <a:bodyPr/>
        <a:lstStyle/>
        <a:p>
          <a:r>
            <a:rPr lang="zh-CN"/>
            <a:t>除非使用</a:t>
          </a:r>
          <a:r>
            <a:rPr lang="en-US"/>
            <a:t>unchecked</a:t>
          </a:r>
          <a:r>
            <a:rPr lang="zh-CN"/>
            <a:t>操作符。</a:t>
          </a:r>
          <a:endParaRPr lang="en-US"/>
        </a:p>
      </dgm:t>
    </dgm:pt>
    <dgm:pt modelId="{98FDFC78-50B6-4FF4-8900-E4E685602F72}" type="parTrans" cxnId="{648B9E3C-288B-4433-AC25-5E49B24C8D17}">
      <dgm:prSet/>
      <dgm:spPr/>
      <dgm:t>
        <a:bodyPr/>
        <a:lstStyle/>
        <a:p>
          <a:endParaRPr lang="en-US"/>
        </a:p>
      </dgm:t>
    </dgm:pt>
    <dgm:pt modelId="{A0CE57D4-4057-4D40-986B-B3B711879008}" type="sibTrans" cxnId="{648B9E3C-288B-4433-AC25-5E49B24C8D17}">
      <dgm:prSet/>
      <dgm:spPr/>
      <dgm:t>
        <a:bodyPr/>
        <a:lstStyle/>
        <a:p>
          <a:endParaRPr lang="en-US"/>
        </a:p>
      </dgm:t>
    </dgm:pt>
    <dgm:pt modelId="{319FAF03-3995-6C46-B058-24FA63907C81}" type="pres">
      <dgm:prSet presAssocID="{8884936D-0497-49FD-8317-0ACF61B1E50E}" presName="linear" presStyleCnt="0">
        <dgm:presLayoutVars>
          <dgm:animLvl val="lvl"/>
          <dgm:resizeHandles val="exact"/>
        </dgm:presLayoutVars>
      </dgm:prSet>
      <dgm:spPr/>
    </dgm:pt>
    <dgm:pt modelId="{6DF63ECC-45A5-CA4A-91D1-424F982993A0}" type="pres">
      <dgm:prSet presAssocID="{679F71F9-5344-48C9-9EAD-32EDA3967CE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860C34A-32FA-A746-8EF7-E18656A5246F}" type="pres">
      <dgm:prSet presAssocID="{5CCEA5CF-F461-46AD-8293-FE783DC3766A}" presName="spacer" presStyleCnt="0"/>
      <dgm:spPr/>
    </dgm:pt>
    <dgm:pt modelId="{AB37F7A2-6AAF-1C4E-B62C-193AAF4E1DB1}" type="pres">
      <dgm:prSet presAssocID="{8E1B0BD6-9258-42F2-9852-7154F40F85C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5BA62B-12F6-CD42-BE90-B0C8BA77F175}" type="presOf" srcId="{679F71F9-5344-48C9-9EAD-32EDA3967CE1}" destId="{6DF63ECC-45A5-CA4A-91D1-424F982993A0}" srcOrd="0" destOrd="0" presId="urn:microsoft.com/office/officeart/2005/8/layout/vList2"/>
    <dgm:cxn modelId="{499FF734-9A28-4FBA-9F04-73A122E6795A}" srcId="{8884936D-0497-49FD-8317-0ACF61B1E50E}" destId="{679F71F9-5344-48C9-9EAD-32EDA3967CE1}" srcOrd="0" destOrd="0" parTransId="{D35D8EDE-8991-4C5B-B899-65E8CB865451}" sibTransId="{5CCEA5CF-F461-46AD-8293-FE783DC3766A}"/>
    <dgm:cxn modelId="{648B9E3C-288B-4433-AC25-5E49B24C8D17}" srcId="{8884936D-0497-49FD-8317-0ACF61B1E50E}" destId="{8E1B0BD6-9258-42F2-9852-7154F40F85C1}" srcOrd="1" destOrd="0" parTransId="{98FDFC78-50B6-4FF4-8900-E4E685602F72}" sibTransId="{A0CE57D4-4057-4D40-986B-B3B711879008}"/>
    <dgm:cxn modelId="{08A3A642-BEF4-F949-A0D9-5E35D2E84C83}" type="presOf" srcId="{8884936D-0497-49FD-8317-0ACF61B1E50E}" destId="{319FAF03-3995-6C46-B058-24FA63907C81}" srcOrd="0" destOrd="0" presId="urn:microsoft.com/office/officeart/2005/8/layout/vList2"/>
    <dgm:cxn modelId="{94198995-094A-1541-9286-4AAC51EAA024}" type="presOf" srcId="{8E1B0BD6-9258-42F2-9852-7154F40F85C1}" destId="{AB37F7A2-6AAF-1C4E-B62C-193AAF4E1DB1}" srcOrd="0" destOrd="0" presId="urn:microsoft.com/office/officeart/2005/8/layout/vList2"/>
    <dgm:cxn modelId="{DAA68738-7CF2-6C44-93D5-51DF8F8ED800}" type="presParOf" srcId="{319FAF03-3995-6C46-B058-24FA63907C81}" destId="{6DF63ECC-45A5-CA4A-91D1-424F982993A0}" srcOrd="0" destOrd="0" presId="urn:microsoft.com/office/officeart/2005/8/layout/vList2"/>
    <dgm:cxn modelId="{DD0FC246-3C71-934B-9773-A789571EDCAB}" type="presParOf" srcId="{319FAF03-3995-6C46-B058-24FA63907C81}" destId="{A860C34A-32FA-A746-8EF7-E18656A5246F}" srcOrd="1" destOrd="0" presId="urn:microsoft.com/office/officeart/2005/8/layout/vList2"/>
    <dgm:cxn modelId="{107F0EC7-45BB-644C-B27A-1D4C6F83D670}" type="presParOf" srcId="{319FAF03-3995-6C46-B058-24FA63907C81}" destId="{AB37F7A2-6AAF-1C4E-B62C-193AAF4E1DB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3351E0B-73C3-4628-8884-79731B804A6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546A499-A027-4E15-BCCB-A46FA1E88038}">
      <dgm:prSet/>
      <dgm:spPr/>
      <dgm:t>
        <a:bodyPr/>
        <a:lstStyle/>
        <a:p>
          <a:r>
            <a:rPr lang="en-US"/>
            <a:t>byte</a:t>
          </a:r>
          <a:r>
            <a:rPr lang="zh-CN"/>
            <a:t>、</a:t>
          </a:r>
          <a:r>
            <a:rPr lang="en-US"/>
            <a:t>sbyte</a:t>
          </a:r>
          <a:r>
            <a:rPr lang="zh-CN"/>
            <a:t>、</a:t>
          </a:r>
          <a:r>
            <a:rPr lang="en-US"/>
            <a:t>short</a:t>
          </a:r>
          <a:r>
            <a:rPr lang="zh-CN"/>
            <a:t>、</a:t>
          </a:r>
          <a:r>
            <a:rPr lang="en-US"/>
            <a:t>ushort</a:t>
          </a:r>
        </a:p>
      </dgm:t>
    </dgm:pt>
    <dgm:pt modelId="{0DEBD988-AB1E-4A63-A113-834489B79387}" type="parTrans" cxnId="{BC2A33AE-D370-4EA7-808D-EC2C4D122892}">
      <dgm:prSet/>
      <dgm:spPr/>
      <dgm:t>
        <a:bodyPr/>
        <a:lstStyle/>
        <a:p>
          <a:endParaRPr lang="en-US"/>
        </a:p>
      </dgm:t>
    </dgm:pt>
    <dgm:pt modelId="{4F3FE444-7688-41E8-A9DD-0CA7C7BF014D}" type="sibTrans" cxnId="{BC2A33AE-D370-4EA7-808D-EC2C4D122892}">
      <dgm:prSet/>
      <dgm:spPr/>
      <dgm:t>
        <a:bodyPr/>
        <a:lstStyle/>
        <a:p>
          <a:endParaRPr lang="en-US"/>
        </a:p>
      </dgm:t>
    </dgm:pt>
    <dgm:pt modelId="{C77E3086-EFFA-4AD2-B9D2-BBF91D0488BB}">
      <dgm:prSet/>
      <dgm:spPr/>
      <dgm:t>
        <a:bodyPr/>
        <a:lstStyle/>
        <a:p>
          <a:r>
            <a:rPr lang="zh-CN"/>
            <a:t>没有自己的算术操作符，</a:t>
          </a:r>
          <a:r>
            <a:rPr lang="en-US"/>
            <a:t>C#</a:t>
          </a:r>
          <a:r>
            <a:rPr lang="zh-CN"/>
            <a:t>会按需对它们进行隐式转换到大一点的整数类型。</a:t>
          </a:r>
          <a:endParaRPr lang="en-US"/>
        </a:p>
      </dgm:t>
    </dgm:pt>
    <dgm:pt modelId="{F712252A-B3FC-4222-AC20-62F1BFCE3ACC}" type="parTrans" cxnId="{315C60DC-7876-43FA-B736-05201098F210}">
      <dgm:prSet/>
      <dgm:spPr/>
      <dgm:t>
        <a:bodyPr/>
        <a:lstStyle/>
        <a:p>
          <a:endParaRPr lang="en-US"/>
        </a:p>
      </dgm:t>
    </dgm:pt>
    <dgm:pt modelId="{B9DBFA56-D41B-4567-A196-C21CF0CEA3DF}" type="sibTrans" cxnId="{315C60DC-7876-43FA-B736-05201098F210}">
      <dgm:prSet/>
      <dgm:spPr/>
      <dgm:t>
        <a:bodyPr/>
        <a:lstStyle/>
        <a:p>
          <a:endParaRPr lang="en-US"/>
        </a:p>
      </dgm:t>
    </dgm:pt>
    <dgm:pt modelId="{D9B391AA-9D66-1D40-8058-6354FFD9A62D}" type="pres">
      <dgm:prSet presAssocID="{53351E0B-73C3-4628-8884-79731B804A60}" presName="vert0" presStyleCnt="0">
        <dgm:presLayoutVars>
          <dgm:dir/>
          <dgm:animOne val="branch"/>
          <dgm:animLvl val="lvl"/>
        </dgm:presLayoutVars>
      </dgm:prSet>
      <dgm:spPr/>
    </dgm:pt>
    <dgm:pt modelId="{D2E0D616-52C4-EF4C-9246-149D2C4C9787}" type="pres">
      <dgm:prSet presAssocID="{A546A499-A027-4E15-BCCB-A46FA1E88038}" presName="thickLine" presStyleLbl="alignNode1" presStyleIdx="0" presStyleCnt="2"/>
      <dgm:spPr/>
    </dgm:pt>
    <dgm:pt modelId="{4C71FFD7-72AF-504D-91DA-FEA32F22ACDB}" type="pres">
      <dgm:prSet presAssocID="{A546A499-A027-4E15-BCCB-A46FA1E88038}" presName="horz1" presStyleCnt="0"/>
      <dgm:spPr/>
    </dgm:pt>
    <dgm:pt modelId="{F3C52040-681A-4343-B033-C37A611ACB05}" type="pres">
      <dgm:prSet presAssocID="{A546A499-A027-4E15-BCCB-A46FA1E88038}" presName="tx1" presStyleLbl="revTx" presStyleIdx="0" presStyleCnt="2"/>
      <dgm:spPr/>
    </dgm:pt>
    <dgm:pt modelId="{580EE2D3-5AC3-5247-BBB6-165F391DAD98}" type="pres">
      <dgm:prSet presAssocID="{A546A499-A027-4E15-BCCB-A46FA1E88038}" presName="vert1" presStyleCnt="0"/>
      <dgm:spPr/>
    </dgm:pt>
    <dgm:pt modelId="{42C20332-355C-D845-B5A3-A9CF7B20C116}" type="pres">
      <dgm:prSet presAssocID="{C77E3086-EFFA-4AD2-B9D2-BBF91D0488BB}" presName="thickLine" presStyleLbl="alignNode1" presStyleIdx="1" presStyleCnt="2"/>
      <dgm:spPr/>
    </dgm:pt>
    <dgm:pt modelId="{3F6721B1-4B04-774A-8F24-938B77D92512}" type="pres">
      <dgm:prSet presAssocID="{C77E3086-EFFA-4AD2-B9D2-BBF91D0488BB}" presName="horz1" presStyleCnt="0"/>
      <dgm:spPr/>
    </dgm:pt>
    <dgm:pt modelId="{B3CFAE95-3656-944F-91BC-3B4CEE342F5B}" type="pres">
      <dgm:prSet presAssocID="{C77E3086-EFFA-4AD2-B9D2-BBF91D0488BB}" presName="tx1" presStyleLbl="revTx" presStyleIdx="1" presStyleCnt="2"/>
      <dgm:spPr/>
    </dgm:pt>
    <dgm:pt modelId="{781F7139-7EBD-6D4A-9824-60011DCDFA94}" type="pres">
      <dgm:prSet presAssocID="{C77E3086-EFFA-4AD2-B9D2-BBF91D0488BB}" presName="vert1" presStyleCnt="0"/>
      <dgm:spPr/>
    </dgm:pt>
  </dgm:ptLst>
  <dgm:cxnLst>
    <dgm:cxn modelId="{B2D2C035-1691-7F44-B287-19860892AF10}" type="presOf" srcId="{C77E3086-EFFA-4AD2-B9D2-BBF91D0488BB}" destId="{B3CFAE95-3656-944F-91BC-3B4CEE342F5B}" srcOrd="0" destOrd="0" presId="urn:microsoft.com/office/officeart/2008/layout/LinedList"/>
    <dgm:cxn modelId="{32E17780-AEB8-3C46-9760-B42A75972D54}" type="presOf" srcId="{A546A499-A027-4E15-BCCB-A46FA1E88038}" destId="{F3C52040-681A-4343-B033-C37A611ACB05}" srcOrd="0" destOrd="0" presId="urn:microsoft.com/office/officeart/2008/layout/LinedList"/>
    <dgm:cxn modelId="{589D6682-7E6C-864A-933D-4C10BAE02ADB}" type="presOf" srcId="{53351E0B-73C3-4628-8884-79731B804A60}" destId="{D9B391AA-9D66-1D40-8058-6354FFD9A62D}" srcOrd="0" destOrd="0" presId="urn:microsoft.com/office/officeart/2008/layout/LinedList"/>
    <dgm:cxn modelId="{BC2A33AE-D370-4EA7-808D-EC2C4D122892}" srcId="{53351E0B-73C3-4628-8884-79731B804A60}" destId="{A546A499-A027-4E15-BCCB-A46FA1E88038}" srcOrd="0" destOrd="0" parTransId="{0DEBD988-AB1E-4A63-A113-834489B79387}" sibTransId="{4F3FE444-7688-41E8-A9DD-0CA7C7BF014D}"/>
    <dgm:cxn modelId="{315C60DC-7876-43FA-B736-05201098F210}" srcId="{53351E0B-73C3-4628-8884-79731B804A60}" destId="{C77E3086-EFFA-4AD2-B9D2-BBF91D0488BB}" srcOrd="1" destOrd="0" parTransId="{F712252A-B3FC-4222-AC20-62F1BFCE3ACC}" sibTransId="{B9DBFA56-D41B-4567-A196-C21CF0CEA3DF}"/>
    <dgm:cxn modelId="{3CFC0DA1-B0FE-4242-A407-9F83E42E3868}" type="presParOf" srcId="{D9B391AA-9D66-1D40-8058-6354FFD9A62D}" destId="{D2E0D616-52C4-EF4C-9246-149D2C4C9787}" srcOrd="0" destOrd="0" presId="urn:microsoft.com/office/officeart/2008/layout/LinedList"/>
    <dgm:cxn modelId="{2EF84596-40F5-A446-90A9-AC78C85CABDA}" type="presParOf" srcId="{D9B391AA-9D66-1D40-8058-6354FFD9A62D}" destId="{4C71FFD7-72AF-504D-91DA-FEA32F22ACDB}" srcOrd="1" destOrd="0" presId="urn:microsoft.com/office/officeart/2008/layout/LinedList"/>
    <dgm:cxn modelId="{EDD64FEE-5FB9-1C4F-8B48-19F36401BB24}" type="presParOf" srcId="{4C71FFD7-72AF-504D-91DA-FEA32F22ACDB}" destId="{F3C52040-681A-4343-B033-C37A611ACB05}" srcOrd="0" destOrd="0" presId="urn:microsoft.com/office/officeart/2008/layout/LinedList"/>
    <dgm:cxn modelId="{CFD06A4F-6CD8-504D-AD7E-15FB1E79AFF9}" type="presParOf" srcId="{4C71FFD7-72AF-504D-91DA-FEA32F22ACDB}" destId="{580EE2D3-5AC3-5247-BBB6-165F391DAD98}" srcOrd="1" destOrd="0" presId="urn:microsoft.com/office/officeart/2008/layout/LinedList"/>
    <dgm:cxn modelId="{25256E4A-CDAA-6841-AC53-4DA4A237C94A}" type="presParOf" srcId="{D9B391AA-9D66-1D40-8058-6354FFD9A62D}" destId="{42C20332-355C-D845-B5A3-A9CF7B20C116}" srcOrd="2" destOrd="0" presId="urn:microsoft.com/office/officeart/2008/layout/LinedList"/>
    <dgm:cxn modelId="{8B297789-7104-4F4C-AD2F-75A7DB93EBA8}" type="presParOf" srcId="{D9B391AA-9D66-1D40-8058-6354FFD9A62D}" destId="{3F6721B1-4B04-774A-8F24-938B77D92512}" srcOrd="3" destOrd="0" presId="urn:microsoft.com/office/officeart/2008/layout/LinedList"/>
    <dgm:cxn modelId="{6279F77E-8C55-8D41-AEE0-9699AC8FEBC1}" type="presParOf" srcId="{3F6721B1-4B04-774A-8F24-938B77D92512}" destId="{B3CFAE95-3656-944F-91BC-3B4CEE342F5B}" srcOrd="0" destOrd="0" presId="urn:microsoft.com/office/officeart/2008/layout/LinedList"/>
    <dgm:cxn modelId="{8D36E303-8C9E-384D-BC6F-D97108B40158}" type="presParOf" srcId="{3F6721B1-4B04-774A-8F24-938B77D92512}" destId="{781F7139-7EBD-6D4A-9824-60011DCDFA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A19D43-B92A-443C-9555-0112F2EF9D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52AFC55-DD4F-46D5-9D65-38FC8DB5C6D7}">
      <dgm:prSet/>
      <dgm:spPr/>
      <dgm:t>
        <a:bodyPr/>
        <a:lstStyle/>
        <a:p>
          <a:r>
            <a:rPr lang="zh-CN"/>
            <a:t>使用 </a:t>
          </a:r>
          <a:r>
            <a:rPr lang="en-US"/>
            <a:t>==</a:t>
          </a:r>
          <a:r>
            <a:rPr lang="zh-CN"/>
            <a:t> 时，</a:t>
          </a:r>
          <a:r>
            <a:rPr lang="en-US"/>
            <a:t>NaN</a:t>
          </a:r>
          <a:r>
            <a:rPr lang="zh-CN"/>
            <a:t>不等于任何一个值，包括</a:t>
          </a:r>
          <a:r>
            <a:rPr lang="en-US"/>
            <a:t>NaN</a:t>
          </a:r>
        </a:p>
      </dgm:t>
    </dgm:pt>
    <dgm:pt modelId="{50EE2BAC-9E78-4284-98D1-262A97A8EA6C}" type="parTrans" cxnId="{9D05E42E-953D-43BA-929F-D7D8709CDBEC}">
      <dgm:prSet/>
      <dgm:spPr/>
      <dgm:t>
        <a:bodyPr/>
        <a:lstStyle/>
        <a:p>
          <a:endParaRPr lang="en-US"/>
        </a:p>
      </dgm:t>
    </dgm:pt>
    <dgm:pt modelId="{33076CFC-66CA-4331-949F-E7FFF8A27119}" type="sibTrans" cxnId="{9D05E42E-953D-43BA-929F-D7D8709CDBEC}">
      <dgm:prSet/>
      <dgm:spPr/>
      <dgm:t>
        <a:bodyPr/>
        <a:lstStyle/>
        <a:p>
          <a:endParaRPr lang="en-US"/>
        </a:p>
      </dgm:t>
    </dgm:pt>
    <dgm:pt modelId="{DB6D4367-9589-402B-8291-EE94B680E274}">
      <dgm:prSet/>
      <dgm:spPr/>
      <dgm:t>
        <a:bodyPr/>
        <a:lstStyle/>
        <a:p>
          <a:r>
            <a:rPr lang="zh-CN"/>
            <a:t>使用</a:t>
          </a:r>
          <a:r>
            <a:rPr lang="en-US"/>
            <a:t>object.Equals()</a:t>
          </a:r>
          <a:r>
            <a:rPr lang="zh-CN"/>
            <a:t>方法时，两个</a:t>
          </a:r>
          <a:r>
            <a:rPr lang="en-US"/>
            <a:t>NaN</a:t>
          </a:r>
          <a:r>
            <a:rPr lang="zh-CN"/>
            <a:t>是相等的</a:t>
          </a:r>
          <a:endParaRPr lang="en-US"/>
        </a:p>
      </dgm:t>
    </dgm:pt>
    <dgm:pt modelId="{4A5E70A6-57F8-4D73-9708-EDA278B99E4B}" type="parTrans" cxnId="{39F385AB-5304-4855-A762-A1BFD2A93352}">
      <dgm:prSet/>
      <dgm:spPr/>
      <dgm:t>
        <a:bodyPr/>
        <a:lstStyle/>
        <a:p>
          <a:endParaRPr lang="en-US"/>
        </a:p>
      </dgm:t>
    </dgm:pt>
    <dgm:pt modelId="{899B1C19-DC66-4441-A1E7-8A82961B29B7}" type="sibTrans" cxnId="{39F385AB-5304-4855-A762-A1BFD2A93352}">
      <dgm:prSet/>
      <dgm:spPr/>
      <dgm:t>
        <a:bodyPr/>
        <a:lstStyle/>
        <a:p>
          <a:endParaRPr lang="en-US"/>
        </a:p>
      </dgm:t>
    </dgm:pt>
    <dgm:pt modelId="{83DEBD5C-E8CC-4893-A720-4C65FC86A5FF}">
      <dgm:prSet/>
      <dgm:spPr/>
      <dgm:t>
        <a:bodyPr/>
        <a:lstStyle/>
        <a:p>
          <a:r>
            <a:rPr lang="zh-CN"/>
            <a:t>验证某个值是否位</a:t>
          </a:r>
          <a:r>
            <a:rPr lang="en-US"/>
            <a:t>NaN</a:t>
          </a:r>
          <a:r>
            <a:rPr lang="zh-CN"/>
            <a:t>，</a:t>
          </a:r>
          <a:r>
            <a:rPr lang="en-US"/>
            <a:t>float.IsNan()</a:t>
          </a:r>
          <a:r>
            <a:rPr lang="zh-CN"/>
            <a:t>，</a:t>
          </a:r>
          <a:r>
            <a:rPr lang="en-US"/>
            <a:t>double.IsNaN()</a:t>
          </a:r>
        </a:p>
      </dgm:t>
    </dgm:pt>
    <dgm:pt modelId="{570658C0-E5F2-4F4D-BE1C-C2DF7A4818D3}" type="parTrans" cxnId="{A06B27EE-D7FA-4C56-B74B-E680032564FD}">
      <dgm:prSet/>
      <dgm:spPr/>
      <dgm:t>
        <a:bodyPr/>
        <a:lstStyle/>
        <a:p>
          <a:endParaRPr lang="en-US"/>
        </a:p>
      </dgm:t>
    </dgm:pt>
    <dgm:pt modelId="{2F48762E-E975-450F-9DF7-34E9AA77D985}" type="sibTrans" cxnId="{A06B27EE-D7FA-4C56-B74B-E680032564FD}">
      <dgm:prSet/>
      <dgm:spPr/>
      <dgm:t>
        <a:bodyPr/>
        <a:lstStyle/>
        <a:p>
          <a:endParaRPr lang="en-US"/>
        </a:p>
      </dgm:t>
    </dgm:pt>
    <dgm:pt modelId="{C7D59D11-884C-4E4B-9BC2-E212DB2E91D4}" type="pres">
      <dgm:prSet presAssocID="{B1A19D43-B92A-443C-9555-0112F2EF9D78}" presName="vert0" presStyleCnt="0">
        <dgm:presLayoutVars>
          <dgm:dir/>
          <dgm:animOne val="branch"/>
          <dgm:animLvl val="lvl"/>
        </dgm:presLayoutVars>
      </dgm:prSet>
      <dgm:spPr/>
    </dgm:pt>
    <dgm:pt modelId="{FE96BD5D-D860-1149-859C-D82C4017874D}" type="pres">
      <dgm:prSet presAssocID="{452AFC55-DD4F-46D5-9D65-38FC8DB5C6D7}" presName="thickLine" presStyleLbl="alignNode1" presStyleIdx="0" presStyleCnt="3"/>
      <dgm:spPr/>
    </dgm:pt>
    <dgm:pt modelId="{A27369C4-D69A-D341-8320-B6A2A70246B7}" type="pres">
      <dgm:prSet presAssocID="{452AFC55-DD4F-46D5-9D65-38FC8DB5C6D7}" presName="horz1" presStyleCnt="0"/>
      <dgm:spPr/>
    </dgm:pt>
    <dgm:pt modelId="{1D677DEE-ABA2-2347-A378-51E1C806F2A2}" type="pres">
      <dgm:prSet presAssocID="{452AFC55-DD4F-46D5-9D65-38FC8DB5C6D7}" presName="tx1" presStyleLbl="revTx" presStyleIdx="0" presStyleCnt="3"/>
      <dgm:spPr/>
    </dgm:pt>
    <dgm:pt modelId="{C6C811CF-22C5-B546-B33A-5ED0CAAAD2AC}" type="pres">
      <dgm:prSet presAssocID="{452AFC55-DD4F-46D5-9D65-38FC8DB5C6D7}" presName="vert1" presStyleCnt="0"/>
      <dgm:spPr/>
    </dgm:pt>
    <dgm:pt modelId="{D3361DCF-967D-AB40-8CB8-8B5D9C07C3E9}" type="pres">
      <dgm:prSet presAssocID="{DB6D4367-9589-402B-8291-EE94B680E274}" presName="thickLine" presStyleLbl="alignNode1" presStyleIdx="1" presStyleCnt="3"/>
      <dgm:spPr/>
    </dgm:pt>
    <dgm:pt modelId="{A744115F-DBA6-1143-A502-01BAF81927DD}" type="pres">
      <dgm:prSet presAssocID="{DB6D4367-9589-402B-8291-EE94B680E274}" presName="horz1" presStyleCnt="0"/>
      <dgm:spPr/>
    </dgm:pt>
    <dgm:pt modelId="{111D88EB-BD4E-1B4A-9553-53876E1563B5}" type="pres">
      <dgm:prSet presAssocID="{DB6D4367-9589-402B-8291-EE94B680E274}" presName="tx1" presStyleLbl="revTx" presStyleIdx="1" presStyleCnt="3"/>
      <dgm:spPr/>
    </dgm:pt>
    <dgm:pt modelId="{072084F8-3B96-104F-8C65-7F4A61A4C4B4}" type="pres">
      <dgm:prSet presAssocID="{DB6D4367-9589-402B-8291-EE94B680E274}" presName="vert1" presStyleCnt="0"/>
      <dgm:spPr/>
    </dgm:pt>
    <dgm:pt modelId="{8C38573A-AFFC-6543-A83E-548F18AE4BC4}" type="pres">
      <dgm:prSet presAssocID="{83DEBD5C-E8CC-4893-A720-4C65FC86A5FF}" presName="thickLine" presStyleLbl="alignNode1" presStyleIdx="2" presStyleCnt="3"/>
      <dgm:spPr/>
    </dgm:pt>
    <dgm:pt modelId="{592B6DBA-EB1B-414D-B543-520F1E3BA40A}" type="pres">
      <dgm:prSet presAssocID="{83DEBD5C-E8CC-4893-A720-4C65FC86A5FF}" presName="horz1" presStyleCnt="0"/>
      <dgm:spPr/>
    </dgm:pt>
    <dgm:pt modelId="{EA3418BF-EC03-BC4F-AFD8-86CC31CCF344}" type="pres">
      <dgm:prSet presAssocID="{83DEBD5C-E8CC-4893-A720-4C65FC86A5FF}" presName="tx1" presStyleLbl="revTx" presStyleIdx="2" presStyleCnt="3"/>
      <dgm:spPr/>
    </dgm:pt>
    <dgm:pt modelId="{B8464D2F-7533-5541-8559-6BAC35790675}" type="pres">
      <dgm:prSet presAssocID="{83DEBD5C-E8CC-4893-A720-4C65FC86A5FF}" presName="vert1" presStyleCnt="0"/>
      <dgm:spPr/>
    </dgm:pt>
  </dgm:ptLst>
  <dgm:cxnLst>
    <dgm:cxn modelId="{8D571400-997C-244B-B61F-EDCB68C5840B}" type="presOf" srcId="{DB6D4367-9589-402B-8291-EE94B680E274}" destId="{111D88EB-BD4E-1B4A-9553-53876E1563B5}" srcOrd="0" destOrd="0" presId="urn:microsoft.com/office/officeart/2008/layout/LinedList"/>
    <dgm:cxn modelId="{93DB780B-7B4D-9A45-B9E4-A8BBB75C5018}" type="presOf" srcId="{B1A19D43-B92A-443C-9555-0112F2EF9D78}" destId="{C7D59D11-884C-4E4B-9BC2-E212DB2E91D4}" srcOrd="0" destOrd="0" presId="urn:microsoft.com/office/officeart/2008/layout/LinedList"/>
    <dgm:cxn modelId="{9D05E42E-953D-43BA-929F-D7D8709CDBEC}" srcId="{B1A19D43-B92A-443C-9555-0112F2EF9D78}" destId="{452AFC55-DD4F-46D5-9D65-38FC8DB5C6D7}" srcOrd="0" destOrd="0" parTransId="{50EE2BAC-9E78-4284-98D1-262A97A8EA6C}" sibTransId="{33076CFC-66CA-4331-949F-E7FFF8A27119}"/>
    <dgm:cxn modelId="{39F385AB-5304-4855-A762-A1BFD2A93352}" srcId="{B1A19D43-B92A-443C-9555-0112F2EF9D78}" destId="{DB6D4367-9589-402B-8291-EE94B680E274}" srcOrd="1" destOrd="0" parTransId="{4A5E70A6-57F8-4D73-9708-EDA278B99E4B}" sibTransId="{899B1C19-DC66-4441-A1E7-8A82961B29B7}"/>
    <dgm:cxn modelId="{2FEBD0B3-58C6-5848-9293-334C2300E581}" type="presOf" srcId="{452AFC55-DD4F-46D5-9D65-38FC8DB5C6D7}" destId="{1D677DEE-ABA2-2347-A378-51E1C806F2A2}" srcOrd="0" destOrd="0" presId="urn:microsoft.com/office/officeart/2008/layout/LinedList"/>
    <dgm:cxn modelId="{854CDFE5-B2EE-7F4A-9C5F-2DD8A08A701F}" type="presOf" srcId="{83DEBD5C-E8CC-4893-A720-4C65FC86A5FF}" destId="{EA3418BF-EC03-BC4F-AFD8-86CC31CCF344}" srcOrd="0" destOrd="0" presId="urn:microsoft.com/office/officeart/2008/layout/LinedList"/>
    <dgm:cxn modelId="{A06B27EE-D7FA-4C56-B74B-E680032564FD}" srcId="{B1A19D43-B92A-443C-9555-0112F2EF9D78}" destId="{83DEBD5C-E8CC-4893-A720-4C65FC86A5FF}" srcOrd="2" destOrd="0" parTransId="{570658C0-E5F2-4F4D-BE1C-C2DF7A4818D3}" sibTransId="{2F48762E-E975-450F-9DF7-34E9AA77D985}"/>
    <dgm:cxn modelId="{66F09B73-952D-8A4C-8758-A411BDC73D50}" type="presParOf" srcId="{C7D59D11-884C-4E4B-9BC2-E212DB2E91D4}" destId="{FE96BD5D-D860-1149-859C-D82C4017874D}" srcOrd="0" destOrd="0" presId="urn:microsoft.com/office/officeart/2008/layout/LinedList"/>
    <dgm:cxn modelId="{8FA69D25-F47A-2F4B-A398-61D1858392C9}" type="presParOf" srcId="{C7D59D11-884C-4E4B-9BC2-E212DB2E91D4}" destId="{A27369C4-D69A-D341-8320-B6A2A70246B7}" srcOrd="1" destOrd="0" presId="urn:microsoft.com/office/officeart/2008/layout/LinedList"/>
    <dgm:cxn modelId="{620ED543-52CD-8D47-AB97-9158EFF3E631}" type="presParOf" srcId="{A27369C4-D69A-D341-8320-B6A2A70246B7}" destId="{1D677DEE-ABA2-2347-A378-51E1C806F2A2}" srcOrd="0" destOrd="0" presId="urn:microsoft.com/office/officeart/2008/layout/LinedList"/>
    <dgm:cxn modelId="{B38BF469-5498-2140-8786-9E044EF29508}" type="presParOf" srcId="{A27369C4-D69A-D341-8320-B6A2A70246B7}" destId="{C6C811CF-22C5-B546-B33A-5ED0CAAAD2AC}" srcOrd="1" destOrd="0" presId="urn:microsoft.com/office/officeart/2008/layout/LinedList"/>
    <dgm:cxn modelId="{DDA75BD1-87B7-F74B-B711-1F9A4238D34D}" type="presParOf" srcId="{C7D59D11-884C-4E4B-9BC2-E212DB2E91D4}" destId="{D3361DCF-967D-AB40-8CB8-8B5D9C07C3E9}" srcOrd="2" destOrd="0" presId="urn:microsoft.com/office/officeart/2008/layout/LinedList"/>
    <dgm:cxn modelId="{6A40CB39-76AA-824D-A3DA-6B0876EA6DE2}" type="presParOf" srcId="{C7D59D11-884C-4E4B-9BC2-E212DB2E91D4}" destId="{A744115F-DBA6-1143-A502-01BAF81927DD}" srcOrd="3" destOrd="0" presId="urn:microsoft.com/office/officeart/2008/layout/LinedList"/>
    <dgm:cxn modelId="{7B24655E-C386-3842-B180-022318463CC0}" type="presParOf" srcId="{A744115F-DBA6-1143-A502-01BAF81927DD}" destId="{111D88EB-BD4E-1B4A-9553-53876E1563B5}" srcOrd="0" destOrd="0" presId="urn:microsoft.com/office/officeart/2008/layout/LinedList"/>
    <dgm:cxn modelId="{94B05000-7B69-684B-8943-FF8B848E4473}" type="presParOf" srcId="{A744115F-DBA6-1143-A502-01BAF81927DD}" destId="{072084F8-3B96-104F-8C65-7F4A61A4C4B4}" srcOrd="1" destOrd="0" presId="urn:microsoft.com/office/officeart/2008/layout/LinedList"/>
    <dgm:cxn modelId="{57188188-B605-6544-A89F-CA926F19F357}" type="presParOf" srcId="{C7D59D11-884C-4E4B-9BC2-E212DB2E91D4}" destId="{8C38573A-AFFC-6543-A83E-548F18AE4BC4}" srcOrd="4" destOrd="0" presId="urn:microsoft.com/office/officeart/2008/layout/LinedList"/>
    <dgm:cxn modelId="{9E8DE094-35D3-4548-9173-F2B3438BA3B4}" type="presParOf" srcId="{C7D59D11-884C-4E4B-9BC2-E212DB2E91D4}" destId="{592B6DBA-EB1B-414D-B543-520F1E3BA40A}" srcOrd="5" destOrd="0" presId="urn:microsoft.com/office/officeart/2008/layout/LinedList"/>
    <dgm:cxn modelId="{CBCB3404-37F5-C24B-9B89-21F61BA6DE3F}" type="presParOf" srcId="{592B6DBA-EB1B-414D-B543-520F1E3BA40A}" destId="{EA3418BF-EC03-BC4F-AFD8-86CC31CCF344}" srcOrd="0" destOrd="0" presId="urn:microsoft.com/office/officeart/2008/layout/LinedList"/>
    <dgm:cxn modelId="{4927CF50-30EE-684F-9BBD-6CB022BA886F}" type="presParOf" srcId="{592B6DBA-EB1B-414D-B543-520F1E3BA40A}" destId="{B8464D2F-7533-5541-8559-6BAC3579067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5C71165-00A6-4800-92D1-F2842131F01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BD452B2-D20E-4C20-9B5C-5CE07858E4ED}">
      <dgm:prSet/>
      <dgm:spPr/>
      <dgm:t>
        <a:bodyPr/>
        <a:lstStyle/>
        <a:p>
          <a:r>
            <a:rPr lang="en-US"/>
            <a:t>float</a:t>
          </a:r>
          <a:r>
            <a:rPr lang="zh-CN"/>
            <a:t>和</a:t>
          </a:r>
          <a:r>
            <a:rPr lang="en-US"/>
            <a:t>double</a:t>
          </a:r>
          <a:r>
            <a:rPr lang="zh-CN"/>
            <a:t>是基于</a:t>
          </a:r>
          <a:r>
            <a:rPr lang="en-US"/>
            <a:t>2</a:t>
          </a:r>
          <a:r>
            <a:rPr lang="zh-CN"/>
            <a:t>来表示数值的。</a:t>
          </a:r>
          <a:endParaRPr lang="en-US"/>
        </a:p>
      </dgm:t>
    </dgm:pt>
    <dgm:pt modelId="{B77102D7-972B-4A54-A878-3E932D76959E}" type="parTrans" cxnId="{3CF5592A-A5AA-44B8-9935-3FD87ACB4BDC}">
      <dgm:prSet/>
      <dgm:spPr/>
      <dgm:t>
        <a:bodyPr/>
        <a:lstStyle/>
        <a:p>
          <a:endParaRPr lang="en-US"/>
        </a:p>
      </dgm:t>
    </dgm:pt>
    <dgm:pt modelId="{B86A6812-9B88-4D48-953F-5F63BF8CE6AD}" type="sibTrans" cxnId="{3CF5592A-A5AA-44B8-9935-3FD87ACB4BDC}">
      <dgm:prSet/>
      <dgm:spPr/>
      <dgm:t>
        <a:bodyPr/>
        <a:lstStyle/>
        <a:p>
          <a:endParaRPr lang="en-US"/>
        </a:p>
      </dgm:t>
    </dgm:pt>
    <dgm:pt modelId="{9F956400-91A4-4763-B9C3-E042726EF650}">
      <dgm:prSet/>
      <dgm:spPr/>
      <dgm:t>
        <a:bodyPr/>
        <a:lstStyle/>
        <a:p>
          <a:r>
            <a:rPr lang="zh-CN"/>
            <a:t>只有可用</a:t>
          </a:r>
          <a:r>
            <a:rPr lang="en-US"/>
            <a:t>2</a:t>
          </a:r>
          <a:r>
            <a:rPr lang="zh-CN"/>
            <a:t>表达的数值才是准确的。</a:t>
          </a:r>
          <a:endParaRPr lang="en-US"/>
        </a:p>
      </dgm:t>
    </dgm:pt>
    <dgm:pt modelId="{5C4779F4-156D-4F00-B046-1FA58C0F8EB0}" type="parTrans" cxnId="{E9CD448B-AB08-415D-A199-0C816EEFB292}">
      <dgm:prSet/>
      <dgm:spPr/>
      <dgm:t>
        <a:bodyPr/>
        <a:lstStyle/>
        <a:p>
          <a:endParaRPr lang="en-US"/>
        </a:p>
      </dgm:t>
    </dgm:pt>
    <dgm:pt modelId="{F56365D5-D1AC-436B-B3C5-DCA4584F8C31}" type="sibTrans" cxnId="{E9CD448B-AB08-415D-A199-0C816EEFB292}">
      <dgm:prSet/>
      <dgm:spPr/>
      <dgm:t>
        <a:bodyPr/>
        <a:lstStyle/>
        <a:p>
          <a:endParaRPr lang="en-US"/>
        </a:p>
      </dgm:t>
    </dgm:pt>
    <dgm:pt modelId="{9D205A84-2556-4EE2-8264-579D972E33F0}">
      <dgm:prSet/>
      <dgm:spPr/>
      <dgm:t>
        <a:bodyPr/>
        <a:lstStyle/>
        <a:p>
          <a:r>
            <a:rPr lang="zh-CN"/>
            <a:t>大多数带有小数部分的</a:t>
          </a:r>
          <a:r>
            <a:rPr lang="en-US"/>
            <a:t>literal</a:t>
          </a:r>
          <a:r>
            <a:rPr lang="zh-CN"/>
            <a:t>都不会被精确的表达出来。</a:t>
          </a:r>
          <a:endParaRPr lang="en-US"/>
        </a:p>
      </dgm:t>
    </dgm:pt>
    <dgm:pt modelId="{C37A9322-2A79-4072-A4FC-8AC14B179761}" type="parTrans" cxnId="{16D35139-3D1A-4B43-BA01-F4BDD6FE86F2}">
      <dgm:prSet/>
      <dgm:spPr/>
      <dgm:t>
        <a:bodyPr/>
        <a:lstStyle/>
        <a:p>
          <a:endParaRPr lang="en-US"/>
        </a:p>
      </dgm:t>
    </dgm:pt>
    <dgm:pt modelId="{2B0797EA-B7FF-4E0C-9494-0359FAE4511C}" type="sibTrans" cxnId="{16D35139-3D1A-4B43-BA01-F4BDD6FE86F2}">
      <dgm:prSet/>
      <dgm:spPr/>
      <dgm:t>
        <a:bodyPr/>
        <a:lstStyle/>
        <a:p>
          <a:endParaRPr lang="en-US"/>
        </a:p>
      </dgm:t>
    </dgm:pt>
    <dgm:pt modelId="{9624A54D-1C35-E743-8962-328FA03CCA0F}" type="pres">
      <dgm:prSet presAssocID="{25C71165-00A6-4800-92D1-F2842131F010}" presName="linear" presStyleCnt="0">
        <dgm:presLayoutVars>
          <dgm:animLvl val="lvl"/>
          <dgm:resizeHandles val="exact"/>
        </dgm:presLayoutVars>
      </dgm:prSet>
      <dgm:spPr/>
    </dgm:pt>
    <dgm:pt modelId="{0E606CC6-4CED-274E-A9ED-B5C1B8FADD84}" type="pres">
      <dgm:prSet presAssocID="{EBD452B2-D20E-4C20-9B5C-5CE07858E4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B935BD-5714-874B-9DBB-9BB33D243059}" type="pres">
      <dgm:prSet presAssocID="{B86A6812-9B88-4D48-953F-5F63BF8CE6AD}" presName="spacer" presStyleCnt="0"/>
      <dgm:spPr/>
    </dgm:pt>
    <dgm:pt modelId="{D5C61127-F2EC-9945-8AA8-860E14AFEE73}" type="pres">
      <dgm:prSet presAssocID="{9F956400-91A4-4763-B9C3-E042726EF6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F9DAFC-CFA1-5B48-853A-8531F64E45E7}" type="pres">
      <dgm:prSet presAssocID="{F56365D5-D1AC-436B-B3C5-DCA4584F8C31}" presName="spacer" presStyleCnt="0"/>
      <dgm:spPr/>
    </dgm:pt>
    <dgm:pt modelId="{80A959C9-64BD-7D4A-BDC3-F19760CC2EA5}" type="pres">
      <dgm:prSet presAssocID="{9D205A84-2556-4EE2-8264-579D972E33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CF5592A-A5AA-44B8-9935-3FD87ACB4BDC}" srcId="{25C71165-00A6-4800-92D1-F2842131F010}" destId="{EBD452B2-D20E-4C20-9B5C-5CE07858E4ED}" srcOrd="0" destOrd="0" parTransId="{B77102D7-972B-4A54-A878-3E932D76959E}" sibTransId="{B86A6812-9B88-4D48-953F-5F63BF8CE6AD}"/>
    <dgm:cxn modelId="{16D35139-3D1A-4B43-BA01-F4BDD6FE86F2}" srcId="{25C71165-00A6-4800-92D1-F2842131F010}" destId="{9D205A84-2556-4EE2-8264-579D972E33F0}" srcOrd="2" destOrd="0" parTransId="{C37A9322-2A79-4072-A4FC-8AC14B179761}" sibTransId="{2B0797EA-B7FF-4E0C-9494-0359FAE4511C}"/>
    <dgm:cxn modelId="{E9CD448B-AB08-415D-A199-0C816EEFB292}" srcId="{25C71165-00A6-4800-92D1-F2842131F010}" destId="{9F956400-91A4-4763-B9C3-E042726EF650}" srcOrd="1" destOrd="0" parTransId="{5C4779F4-156D-4F00-B046-1FA58C0F8EB0}" sibTransId="{F56365D5-D1AC-436B-B3C5-DCA4584F8C31}"/>
    <dgm:cxn modelId="{9A26D492-E127-0C4B-A329-36287FCB662B}" type="presOf" srcId="{9F956400-91A4-4763-B9C3-E042726EF650}" destId="{D5C61127-F2EC-9945-8AA8-860E14AFEE73}" srcOrd="0" destOrd="0" presId="urn:microsoft.com/office/officeart/2005/8/layout/vList2"/>
    <dgm:cxn modelId="{167C93CF-229A-0D4C-9491-B1B85AC8B3A3}" type="presOf" srcId="{9D205A84-2556-4EE2-8264-579D972E33F0}" destId="{80A959C9-64BD-7D4A-BDC3-F19760CC2EA5}" srcOrd="0" destOrd="0" presId="urn:microsoft.com/office/officeart/2005/8/layout/vList2"/>
    <dgm:cxn modelId="{6DDCB1EB-37E2-8844-9FFA-57B7B7D24AE1}" type="presOf" srcId="{EBD452B2-D20E-4C20-9B5C-5CE07858E4ED}" destId="{0E606CC6-4CED-274E-A9ED-B5C1B8FADD84}" srcOrd="0" destOrd="0" presId="urn:microsoft.com/office/officeart/2005/8/layout/vList2"/>
    <dgm:cxn modelId="{574096F6-122C-FC45-8BCA-2E8A4F43BD1F}" type="presOf" srcId="{25C71165-00A6-4800-92D1-F2842131F010}" destId="{9624A54D-1C35-E743-8962-328FA03CCA0F}" srcOrd="0" destOrd="0" presId="urn:microsoft.com/office/officeart/2005/8/layout/vList2"/>
    <dgm:cxn modelId="{EB9048B6-3717-564E-91C2-A19AA2FF4D42}" type="presParOf" srcId="{9624A54D-1C35-E743-8962-328FA03CCA0F}" destId="{0E606CC6-4CED-274E-A9ED-B5C1B8FADD84}" srcOrd="0" destOrd="0" presId="urn:microsoft.com/office/officeart/2005/8/layout/vList2"/>
    <dgm:cxn modelId="{6249472B-4928-0446-B88F-8A38C37E41A4}" type="presParOf" srcId="{9624A54D-1C35-E743-8962-328FA03CCA0F}" destId="{55B935BD-5714-874B-9DBB-9BB33D243059}" srcOrd="1" destOrd="0" presId="urn:microsoft.com/office/officeart/2005/8/layout/vList2"/>
    <dgm:cxn modelId="{3044CB0F-0A6D-4F49-9E66-AEA0D1E98EF4}" type="presParOf" srcId="{9624A54D-1C35-E743-8962-328FA03CCA0F}" destId="{D5C61127-F2EC-9945-8AA8-860E14AFEE73}" srcOrd="2" destOrd="0" presId="urn:microsoft.com/office/officeart/2005/8/layout/vList2"/>
    <dgm:cxn modelId="{7410F3D1-56DE-CE4F-AA61-0FCC62D21442}" type="presParOf" srcId="{9624A54D-1C35-E743-8962-328FA03CCA0F}" destId="{C5F9DAFC-CFA1-5B48-853A-8531F64E45E7}" srcOrd="3" destOrd="0" presId="urn:microsoft.com/office/officeart/2005/8/layout/vList2"/>
    <dgm:cxn modelId="{2BB2DB30-9BF9-CF43-AF22-1D3EE190EBD8}" type="presParOf" srcId="{9624A54D-1C35-E743-8962-328FA03CCA0F}" destId="{80A959C9-64BD-7D4A-BDC3-F19760CC2E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F518E8-783B-49DF-8540-AA9E5FB0D105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DFCC7A1-31D1-41CE-87CE-DF0DB4FDA776}">
      <dgm:prSet/>
      <dgm:spPr/>
      <dgm:t>
        <a:bodyPr/>
        <a:lstStyle/>
        <a:p>
          <a:r>
            <a:rPr lang="en-US"/>
            <a:t>float</a:t>
          </a:r>
          <a:r>
            <a:rPr lang="zh-CN"/>
            <a:t>可以隐式的转换为</a:t>
          </a:r>
          <a:r>
            <a:rPr lang="en-US"/>
            <a:t>double</a:t>
          </a:r>
        </a:p>
      </dgm:t>
    </dgm:pt>
    <dgm:pt modelId="{FDF3C20D-1FB2-4990-8E16-3C1D12E5D014}" type="parTrans" cxnId="{9879EEDA-FF25-4C0A-8599-0FA0A48FE56B}">
      <dgm:prSet/>
      <dgm:spPr/>
      <dgm:t>
        <a:bodyPr/>
        <a:lstStyle/>
        <a:p>
          <a:endParaRPr lang="en-US"/>
        </a:p>
      </dgm:t>
    </dgm:pt>
    <dgm:pt modelId="{1530CE7B-A624-4FF2-9312-E2CA9DBFDE3B}" type="sibTrans" cxnId="{9879EEDA-FF25-4C0A-8599-0FA0A48FE56B}">
      <dgm:prSet/>
      <dgm:spPr/>
      <dgm:t>
        <a:bodyPr/>
        <a:lstStyle/>
        <a:p>
          <a:endParaRPr lang="en-US"/>
        </a:p>
      </dgm:t>
    </dgm:pt>
    <dgm:pt modelId="{BEC30B8F-F014-4081-A0D6-7B5A753BE270}">
      <dgm:prSet/>
      <dgm:spPr/>
      <dgm:t>
        <a:bodyPr/>
        <a:lstStyle/>
        <a:p>
          <a:r>
            <a:rPr lang="en-US"/>
            <a:t>double</a:t>
          </a:r>
          <a:r>
            <a:rPr lang="zh-CN"/>
            <a:t>必须显式的才能转换为</a:t>
          </a:r>
          <a:endParaRPr lang="en-US"/>
        </a:p>
      </dgm:t>
    </dgm:pt>
    <dgm:pt modelId="{8025458C-0923-4C4E-AECA-03DB7FFA9EF4}" type="parTrans" cxnId="{D75E881D-1BE2-426D-A431-9C185ABD59EF}">
      <dgm:prSet/>
      <dgm:spPr/>
      <dgm:t>
        <a:bodyPr/>
        <a:lstStyle/>
        <a:p>
          <a:endParaRPr lang="en-US"/>
        </a:p>
      </dgm:t>
    </dgm:pt>
    <dgm:pt modelId="{A8659C4E-A629-4D7C-B484-668BC22671A8}" type="sibTrans" cxnId="{D75E881D-1BE2-426D-A431-9C185ABD59EF}">
      <dgm:prSet/>
      <dgm:spPr/>
      <dgm:t>
        <a:bodyPr/>
        <a:lstStyle/>
        <a:p>
          <a:endParaRPr lang="en-US"/>
        </a:p>
      </dgm:t>
    </dgm:pt>
    <dgm:pt modelId="{20403BBD-9D81-4949-A773-DB72535250A6}" type="pres">
      <dgm:prSet presAssocID="{29F518E8-783B-49DF-8540-AA9E5FB0D1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95C1E0-00AC-814E-A77F-BB9460C63889}" type="pres">
      <dgm:prSet presAssocID="{FDFCC7A1-31D1-41CE-87CE-DF0DB4FDA776}" presName="root" presStyleCnt="0"/>
      <dgm:spPr/>
    </dgm:pt>
    <dgm:pt modelId="{B871787B-D7FC-0D41-9D95-D456816976E5}" type="pres">
      <dgm:prSet presAssocID="{FDFCC7A1-31D1-41CE-87CE-DF0DB4FDA776}" presName="rootComposite" presStyleCnt="0"/>
      <dgm:spPr/>
    </dgm:pt>
    <dgm:pt modelId="{450F7E75-E657-E442-9843-14E1C1844D30}" type="pres">
      <dgm:prSet presAssocID="{FDFCC7A1-31D1-41CE-87CE-DF0DB4FDA776}" presName="rootText" presStyleLbl="node1" presStyleIdx="0" presStyleCnt="2"/>
      <dgm:spPr/>
    </dgm:pt>
    <dgm:pt modelId="{73F5402C-CC0E-F94E-BDB5-177CB734BC1E}" type="pres">
      <dgm:prSet presAssocID="{FDFCC7A1-31D1-41CE-87CE-DF0DB4FDA776}" presName="rootConnector" presStyleLbl="node1" presStyleIdx="0" presStyleCnt="2"/>
      <dgm:spPr/>
    </dgm:pt>
    <dgm:pt modelId="{CC5B0F38-4500-C747-ACE1-17C446374296}" type="pres">
      <dgm:prSet presAssocID="{FDFCC7A1-31D1-41CE-87CE-DF0DB4FDA776}" presName="childShape" presStyleCnt="0"/>
      <dgm:spPr/>
    </dgm:pt>
    <dgm:pt modelId="{C1B1CDBC-192E-C646-BDF4-C9D3C1DF3855}" type="pres">
      <dgm:prSet presAssocID="{BEC30B8F-F014-4081-A0D6-7B5A753BE270}" presName="root" presStyleCnt="0"/>
      <dgm:spPr/>
    </dgm:pt>
    <dgm:pt modelId="{E8C65CC3-2AD5-1F40-B3F2-470DEFEB27B6}" type="pres">
      <dgm:prSet presAssocID="{BEC30B8F-F014-4081-A0D6-7B5A753BE270}" presName="rootComposite" presStyleCnt="0"/>
      <dgm:spPr/>
    </dgm:pt>
    <dgm:pt modelId="{58D4F768-FCA5-F841-8DA1-62CDD4FAD64A}" type="pres">
      <dgm:prSet presAssocID="{BEC30B8F-F014-4081-A0D6-7B5A753BE270}" presName="rootText" presStyleLbl="node1" presStyleIdx="1" presStyleCnt="2"/>
      <dgm:spPr/>
    </dgm:pt>
    <dgm:pt modelId="{4D2627E7-D269-4D4D-8730-E2A1645828AF}" type="pres">
      <dgm:prSet presAssocID="{BEC30B8F-F014-4081-A0D6-7B5A753BE270}" presName="rootConnector" presStyleLbl="node1" presStyleIdx="1" presStyleCnt="2"/>
      <dgm:spPr/>
    </dgm:pt>
    <dgm:pt modelId="{53815C61-AB24-084F-A017-E0AFE0292959}" type="pres">
      <dgm:prSet presAssocID="{BEC30B8F-F014-4081-A0D6-7B5A753BE270}" presName="childShape" presStyleCnt="0"/>
      <dgm:spPr/>
    </dgm:pt>
  </dgm:ptLst>
  <dgm:cxnLst>
    <dgm:cxn modelId="{D75E881D-1BE2-426D-A431-9C185ABD59EF}" srcId="{29F518E8-783B-49DF-8540-AA9E5FB0D105}" destId="{BEC30B8F-F014-4081-A0D6-7B5A753BE270}" srcOrd="1" destOrd="0" parTransId="{8025458C-0923-4C4E-AECA-03DB7FFA9EF4}" sibTransId="{A8659C4E-A629-4D7C-B484-668BC22671A8}"/>
    <dgm:cxn modelId="{E4BFCD2A-8CD6-9849-92E2-180B20743406}" type="presOf" srcId="{BEC30B8F-F014-4081-A0D6-7B5A753BE270}" destId="{4D2627E7-D269-4D4D-8730-E2A1645828AF}" srcOrd="1" destOrd="0" presId="urn:microsoft.com/office/officeart/2005/8/layout/hierarchy3"/>
    <dgm:cxn modelId="{E97C6035-B2B0-5744-A1EF-F0E4F325D72A}" type="presOf" srcId="{FDFCC7A1-31D1-41CE-87CE-DF0DB4FDA776}" destId="{450F7E75-E657-E442-9843-14E1C1844D30}" srcOrd="0" destOrd="0" presId="urn:microsoft.com/office/officeart/2005/8/layout/hierarchy3"/>
    <dgm:cxn modelId="{899E5394-0504-9C47-AC37-0D5A475C85F9}" type="presOf" srcId="{FDFCC7A1-31D1-41CE-87CE-DF0DB4FDA776}" destId="{73F5402C-CC0E-F94E-BDB5-177CB734BC1E}" srcOrd="1" destOrd="0" presId="urn:microsoft.com/office/officeart/2005/8/layout/hierarchy3"/>
    <dgm:cxn modelId="{00B20FA0-CC1C-D242-9CFB-4335EED3413C}" type="presOf" srcId="{29F518E8-783B-49DF-8540-AA9E5FB0D105}" destId="{20403BBD-9D81-4949-A773-DB72535250A6}" srcOrd="0" destOrd="0" presId="urn:microsoft.com/office/officeart/2005/8/layout/hierarchy3"/>
    <dgm:cxn modelId="{D0FFCCB1-98FF-7A41-AB4C-1339D9D8E4AF}" type="presOf" srcId="{BEC30B8F-F014-4081-A0D6-7B5A753BE270}" destId="{58D4F768-FCA5-F841-8DA1-62CDD4FAD64A}" srcOrd="0" destOrd="0" presId="urn:microsoft.com/office/officeart/2005/8/layout/hierarchy3"/>
    <dgm:cxn modelId="{9879EEDA-FF25-4C0A-8599-0FA0A48FE56B}" srcId="{29F518E8-783B-49DF-8540-AA9E5FB0D105}" destId="{FDFCC7A1-31D1-41CE-87CE-DF0DB4FDA776}" srcOrd="0" destOrd="0" parTransId="{FDF3C20D-1FB2-4990-8E16-3C1D12E5D014}" sibTransId="{1530CE7B-A624-4FF2-9312-E2CA9DBFDE3B}"/>
    <dgm:cxn modelId="{A198AF93-7094-DB40-AB49-BE29BC521560}" type="presParOf" srcId="{20403BBD-9D81-4949-A773-DB72535250A6}" destId="{7395C1E0-00AC-814E-A77F-BB9460C63889}" srcOrd="0" destOrd="0" presId="urn:microsoft.com/office/officeart/2005/8/layout/hierarchy3"/>
    <dgm:cxn modelId="{D050878D-7FE2-814A-BC8A-1C54C8D2F82E}" type="presParOf" srcId="{7395C1E0-00AC-814E-A77F-BB9460C63889}" destId="{B871787B-D7FC-0D41-9D95-D456816976E5}" srcOrd="0" destOrd="0" presId="urn:microsoft.com/office/officeart/2005/8/layout/hierarchy3"/>
    <dgm:cxn modelId="{7BD19171-4FAD-5041-872C-E4962CDA3BDD}" type="presParOf" srcId="{B871787B-D7FC-0D41-9D95-D456816976E5}" destId="{450F7E75-E657-E442-9843-14E1C1844D30}" srcOrd="0" destOrd="0" presId="urn:microsoft.com/office/officeart/2005/8/layout/hierarchy3"/>
    <dgm:cxn modelId="{9823DF55-C171-4E44-99E7-929782E7573A}" type="presParOf" srcId="{B871787B-D7FC-0D41-9D95-D456816976E5}" destId="{73F5402C-CC0E-F94E-BDB5-177CB734BC1E}" srcOrd="1" destOrd="0" presId="urn:microsoft.com/office/officeart/2005/8/layout/hierarchy3"/>
    <dgm:cxn modelId="{AF4F3E7E-9B35-8D4D-ADFB-BA27FCEE7A80}" type="presParOf" srcId="{7395C1E0-00AC-814E-A77F-BB9460C63889}" destId="{CC5B0F38-4500-C747-ACE1-17C446374296}" srcOrd="1" destOrd="0" presId="urn:microsoft.com/office/officeart/2005/8/layout/hierarchy3"/>
    <dgm:cxn modelId="{99BD4F22-AB85-C348-A9E9-D21A98F2AA9F}" type="presParOf" srcId="{20403BBD-9D81-4949-A773-DB72535250A6}" destId="{C1B1CDBC-192E-C646-BDF4-C9D3C1DF3855}" srcOrd="1" destOrd="0" presId="urn:microsoft.com/office/officeart/2005/8/layout/hierarchy3"/>
    <dgm:cxn modelId="{1CA4BF3C-0A87-5F4E-B0F2-8BDAA5FE706F}" type="presParOf" srcId="{C1B1CDBC-192E-C646-BDF4-C9D3C1DF3855}" destId="{E8C65CC3-2AD5-1F40-B3F2-470DEFEB27B6}" srcOrd="0" destOrd="0" presId="urn:microsoft.com/office/officeart/2005/8/layout/hierarchy3"/>
    <dgm:cxn modelId="{5DB36338-67EB-ED44-9BA2-8A819C127B9E}" type="presParOf" srcId="{E8C65CC3-2AD5-1F40-B3F2-470DEFEB27B6}" destId="{58D4F768-FCA5-F841-8DA1-62CDD4FAD64A}" srcOrd="0" destOrd="0" presId="urn:microsoft.com/office/officeart/2005/8/layout/hierarchy3"/>
    <dgm:cxn modelId="{47D3B6D8-3ED9-CE47-AD04-978628815566}" type="presParOf" srcId="{E8C65CC3-2AD5-1F40-B3F2-470DEFEB27B6}" destId="{4D2627E7-D269-4D4D-8730-E2A1645828AF}" srcOrd="1" destOrd="0" presId="urn:microsoft.com/office/officeart/2005/8/layout/hierarchy3"/>
    <dgm:cxn modelId="{2EC1660B-BDA6-A44D-9341-5BE5238CC01B}" type="presParOf" srcId="{C1B1CDBC-192E-C646-BDF4-C9D3C1DF3855}" destId="{53815C61-AB24-084F-A017-E0AFE029295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FE2603-474A-4B9F-94B8-A0DB8D9B501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5A3AE01-0D80-4DCC-914C-E12097D3FA09}">
      <dgm:prSet/>
      <dgm:spPr/>
      <dgm:t>
        <a:bodyPr/>
        <a:lstStyle/>
        <a:p>
          <a:r>
            <a:rPr lang="zh-CN"/>
            <a:t>所有的整数类型都可以隐式的转换为所有的浮点类型</a:t>
          </a:r>
          <a:endParaRPr lang="en-US"/>
        </a:p>
      </dgm:t>
    </dgm:pt>
    <dgm:pt modelId="{7365FF51-84F7-4676-B5FB-112920265FEC}" type="parTrans" cxnId="{17AE5FAB-D6FA-477A-A53B-59F2AF629DCB}">
      <dgm:prSet/>
      <dgm:spPr/>
      <dgm:t>
        <a:bodyPr/>
        <a:lstStyle/>
        <a:p>
          <a:endParaRPr lang="en-US"/>
        </a:p>
      </dgm:t>
    </dgm:pt>
    <dgm:pt modelId="{6913D5D8-A547-4DA7-A467-222C9EFDD1FE}" type="sibTrans" cxnId="{17AE5FAB-D6FA-477A-A53B-59F2AF629DCB}">
      <dgm:prSet/>
      <dgm:spPr/>
      <dgm:t>
        <a:bodyPr/>
        <a:lstStyle/>
        <a:p>
          <a:endParaRPr lang="en-US"/>
        </a:p>
      </dgm:t>
    </dgm:pt>
    <dgm:pt modelId="{7CD3A8B4-32AA-4807-A94F-176BBD86DC40}">
      <dgm:prSet/>
      <dgm:spPr/>
      <dgm:t>
        <a:bodyPr/>
        <a:lstStyle/>
        <a:p>
          <a:r>
            <a:rPr lang="zh-CN"/>
            <a:t>反过来则必须进行显式转换</a:t>
          </a:r>
          <a:endParaRPr lang="en-US"/>
        </a:p>
      </dgm:t>
    </dgm:pt>
    <dgm:pt modelId="{EC99F840-4EAE-4E27-AC89-DB84443A7838}" type="parTrans" cxnId="{32DB114B-7DF6-49C4-BEB5-B3739E8B53DD}">
      <dgm:prSet/>
      <dgm:spPr/>
      <dgm:t>
        <a:bodyPr/>
        <a:lstStyle/>
        <a:p>
          <a:endParaRPr lang="en-US"/>
        </a:p>
      </dgm:t>
    </dgm:pt>
    <dgm:pt modelId="{B55398FC-22F7-4E77-A19B-20A25C1684C0}" type="sibTrans" cxnId="{32DB114B-7DF6-49C4-BEB5-B3739E8B53DD}">
      <dgm:prSet/>
      <dgm:spPr/>
      <dgm:t>
        <a:bodyPr/>
        <a:lstStyle/>
        <a:p>
          <a:endParaRPr lang="en-US"/>
        </a:p>
      </dgm:t>
    </dgm:pt>
    <dgm:pt modelId="{739D0044-0C30-1740-A975-B4B6BDCE5A4B}" type="pres">
      <dgm:prSet presAssocID="{64FE2603-474A-4B9F-94B8-A0DB8D9B501A}" presName="linear" presStyleCnt="0">
        <dgm:presLayoutVars>
          <dgm:animLvl val="lvl"/>
          <dgm:resizeHandles val="exact"/>
        </dgm:presLayoutVars>
      </dgm:prSet>
      <dgm:spPr/>
    </dgm:pt>
    <dgm:pt modelId="{ABC5DE0D-EDE8-574B-9B79-877B5FA664C9}" type="pres">
      <dgm:prSet presAssocID="{75A3AE01-0D80-4DCC-914C-E12097D3FA0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335AA0E-CCB2-B445-BA10-5205B364E831}" type="pres">
      <dgm:prSet presAssocID="{6913D5D8-A547-4DA7-A467-222C9EFDD1FE}" presName="spacer" presStyleCnt="0"/>
      <dgm:spPr/>
    </dgm:pt>
    <dgm:pt modelId="{DFFD7193-4C27-F442-A155-5BA5EAFCC2DD}" type="pres">
      <dgm:prSet presAssocID="{7CD3A8B4-32AA-4807-A94F-176BBD86DC4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47A4B04-545E-0D4B-872D-C42E24692E6A}" type="presOf" srcId="{64FE2603-474A-4B9F-94B8-A0DB8D9B501A}" destId="{739D0044-0C30-1740-A975-B4B6BDCE5A4B}" srcOrd="0" destOrd="0" presId="urn:microsoft.com/office/officeart/2005/8/layout/vList2"/>
    <dgm:cxn modelId="{89349A1E-CCAB-864B-9517-E24474A808D6}" type="presOf" srcId="{7CD3A8B4-32AA-4807-A94F-176BBD86DC40}" destId="{DFFD7193-4C27-F442-A155-5BA5EAFCC2DD}" srcOrd="0" destOrd="0" presId="urn:microsoft.com/office/officeart/2005/8/layout/vList2"/>
    <dgm:cxn modelId="{32DB114B-7DF6-49C4-BEB5-B3739E8B53DD}" srcId="{64FE2603-474A-4B9F-94B8-A0DB8D9B501A}" destId="{7CD3A8B4-32AA-4807-A94F-176BBD86DC40}" srcOrd="1" destOrd="0" parTransId="{EC99F840-4EAE-4E27-AC89-DB84443A7838}" sibTransId="{B55398FC-22F7-4E77-A19B-20A25C1684C0}"/>
    <dgm:cxn modelId="{17AE5FAB-D6FA-477A-A53B-59F2AF629DCB}" srcId="{64FE2603-474A-4B9F-94B8-A0DB8D9B501A}" destId="{75A3AE01-0D80-4DCC-914C-E12097D3FA09}" srcOrd="0" destOrd="0" parTransId="{7365FF51-84F7-4676-B5FB-112920265FEC}" sibTransId="{6913D5D8-A547-4DA7-A467-222C9EFDD1FE}"/>
    <dgm:cxn modelId="{B7FE88B1-6863-C04F-847F-300324728AE9}" type="presOf" srcId="{75A3AE01-0D80-4DCC-914C-E12097D3FA09}" destId="{ABC5DE0D-EDE8-574B-9B79-877B5FA664C9}" srcOrd="0" destOrd="0" presId="urn:microsoft.com/office/officeart/2005/8/layout/vList2"/>
    <dgm:cxn modelId="{FAD0CF41-673F-1143-A827-97597D22E1C5}" type="presParOf" srcId="{739D0044-0C30-1740-A975-B4B6BDCE5A4B}" destId="{ABC5DE0D-EDE8-574B-9B79-877B5FA664C9}" srcOrd="0" destOrd="0" presId="urn:microsoft.com/office/officeart/2005/8/layout/vList2"/>
    <dgm:cxn modelId="{BB67322C-6E04-6B43-A420-87B3CF7E5406}" type="presParOf" srcId="{739D0044-0C30-1740-A975-B4B6BDCE5A4B}" destId="{E335AA0E-CCB2-B445-BA10-5205B364E831}" srcOrd="1" destOrd="0" presId="urn:microsoft.com/office/officeart/2005/8/layout/vList2"/>
    <dgm:cxn modelId="{674D1554-EEA5-A542-B1AE-A760F196005B}" type="presParOf" srcId="{739D0044-0C30-1740-A975-B4B6BDCE5A4B}" destId="{DFFD7193-4C27-F442-A155-5BA5EAFCC2D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CE3E56-BEAF-4A56-A2C9-B9194A7EE72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31CD80A-E7CC-4DBF-9C86-8EC9DB77090C}">
      <dgm:prSet/>
      <dgm:spPr/>
      <dgm:t>
        <a:bodyPr/>
        <a:lstStyle/>
        <a:p>
          <a:r>
            <a:rPr lang="zh-CN"/>
            <a:t>所有的整数类型可以被隐式的转换为</a:t>
          </a:r>
          <a:r>
            <a:rPr lang="en-US"/>
            <a:t>decimal</a:t>
          </a:r>
          <a:r>
            <a:rPr lang="zh-CN"/>
            <a:t>类型</a:t>
          </a:r>
          <a:endParaRPr lang="en-US"/>
        </a:p>
      </dgm:t>
    </dgm:pt>
    <dgm:pt modelId="{409CB57F-1A8D-4B7D-8CDE-8BCF192FDFCF}" type="parTrans" cxnId="{E4F56572-84DF-4CE2-BBB1-F4BA8175D8BF}">
      <dgm:prSet/>
      <dgm:spPr/>
      <dgm:t>
        <a:bodyPr/>
        <a:lstStyle/>
        <a:p>
          <a:endParaRPr lang="en-US"/>
        </a:p>
      </dgm:t>
    </dgm:pt>
    <dgm:pt modelId="{CF4C9F26-C1D0-4F2C-BE27-A87B76A98605}" type="sibTrans" cxnId="{E4F56572-84DF-4CE2-BBB1-F4BA8175D8BF}">
      <dgm:prSet/>
      <dgm:spPr/>
      <dgm:t>
        <a:bodyPr/>
        <a:lstStyle/>
        <a:p>
          <a:endParaRPr lang="en-US"/>
        </a:p>
      </dgm:t>
    </dgm:pt>
    <dgm:pt modelId="{71CE3D05-DA05-4742-AC71-7D09E06C275F}">
      <dgm:prSet/>
      <dgm:spPr/>
      <dgm:t>
        <a:bodyPr/>
        <a:lstStyle/>
        <a:p>
          <a:r>
            <a:rPr lang="zh-CN"/>
            <a:t>反过来则必须进行显式转换</a:t>
          </a:r>
          <a:endParaRPr lang="en-US"/>
        </a:p>
      </dgm:t>
    </dgm:pt>
    <dgm:pt modelId="{13123EDB-3476-4BCF-8097-06198C257DAB}" type="parTrans" cxnId="{4B71C4AD-1907-41B4-9F0C-2B5BFCDF83D1}">
      <dgm:prSet/>
      <dgm:spPr/>
      <dgm:t>
        <a:bodyPr/>
        <a:lstStyle/>
        <a:p>
          <a:endParaRPr lang="en-US"/>
        </a:p>
      </dgm:t>
    </dgm:pt>
    <dgm:pt modelId="{CC0D49DE-3CCA-4071-A993-EADC26977DAF}" type="sibTrans" cxnId="{4B71C4AD-1907-41B4-9F0C-2B5BFCDF83D1}">
      <dgm:prSet/>
      <dgm:spPr/>
      <dgm:t>
        <a:bodyPr/>
        <a:lstStyle/>
        <a:p>
          <a:endParaRPr lang="en-US"/>
        </a:p>
      </dgm:t>
    </dgm:pt>
    <dgm:pt modelId="{06A66109-21A6-2840-AF0D-AF0641C0C918}" type="pres">
      <dgm:prSet presAssocID="{47CE3E56-BEAF-4A56-A2C9-B9194A7EE72A}" presName="linear" presStyleCnt="0">
        <dgm:presLayoutVars>
          <dgm:animLvl val="lvl"/>
          <dgm:resizeHandles val="exact"/>
        </dgm:presLayoutVars>
      </dgm:prSet>
      <dgm:spPr/>
    </dgm:pt>
    <dgm:pt modelId="{C086AA35-9690-714C-990B-02F44A49BB2E}" type="pres">
      <dgm:prSet presAssocID="{231CD80A-E7CC-4DBF-9C86-8EC9DB77090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50F5730-60FF-E442-A758-F1631B354EB9}" type="pres">
      <dgm:prSet presAssocID="{CF4C9F26-C1D0-4F2C-BE27-A87B76A98605}" presName="spacer" presStyleCnt="0"/>
      <dgm:spPr/>
    </dgm:pt>
    <dgm:pt modelId="{67A9635C-F596-3140-81F6-45CA65A3D29A}" type="pres">
      <dgm:prSet presAssocID="{71CE3D05-DA05-4742-AC71-7D09E06C275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9D3701C-585A-A943-9C0C-99B84607B487}" type="presOf" srcId="{47CE3E56-BEAF-4A56-A2C9-B9194A7EE72A}" destId="{06A66109-21A6-2840-AF0D-AF0641C0C918}" srcOrd="0" destOrd="0" presId="urn:microsoft.com/office/officeart/2005/8/layout/vList2"/>
    <dgm:cxn modelId="{B49D971F-8645-6340-B40B-329DC3B8ED1B}" type="presOf" srcId="{231CD80A-E7CC-4DBF-9C86-8EC9DB77090C}" destId="{C086AA35-9690-714C-990B-02F44A49BB2E}" srcOrd="0" destOrd="0" presId="urn:microsoft.com/office/officeart/2005/8/layout/vList2"/>
    <dgm:cxn modelId="{23168248-F653-1145-9DA2-59212F2B84F1}" type="presOf" srcId="{71CE3D05-DA05-4742-AC71-7D09E06C275F}" destId="{67A9635C-F596-3140-81F6-45CA65A3D29A}" srcOrd="0" destOrd="0" presId="urn:microsoft.com/office/officeart/2005/8/layout/vList2"/>
    <dgm:cxn modelId="{E4F56572-84DF-4CE2-BBB1-F4BA8175D8BF}" srcId="{47CE3E56-BEAF-4A56-A2C9-B9194A7EE72A}" destId="{231CD80A-E7CC-4DBF-9C86-8EC9DB77090C}" srcOrd="0" destOrd="0" parTransId="{409CB57F-1A8D-4B7D-8CDE-8BCF192FDFCF}" sibTransId="{CF4C9F26-C1D0-4F2C-BE27-A87B76A98605}"/>
    <dgm:cxn modelId="{4B71C4AD-1907-41B4-9F0C-2B5BFCDF83D1}" srcId="{47CE3E56-BEAF-4A56-A2C9-B9194A7EE72A}" destId="{71CE3D05-DA05-4742-AC71-7D09E06C275F}" srcOrd="1" destOrd="0" parTransId="{13123EDB-3476-4BCF-8097-06198C257DAB}" sibTransId="{CC0D49DE-3CCA-4071-A993-EADC26977DAF}"/>
    <dgm:cxn modelId="{04F473AC-D6A6-A947-8E43-3AF295763074}" type="presParOf" srcId="{06A66109-21A6-2840-AF0D-AF0641C0C918}" destId="{C086AA35-9690-714C-990B-02F44A49BB2E}" srcOrd="0" destOrd="0" presId="urn:microsoft.com/office/officeart/2005/8/layout/vList2"/>
    <dgm:cxn modelId="{FBFB84B5-152B-7844-AE6C-003DE30B5D5A}" type="presParOf" srcId="{06A66109-21A6-2840-AF0D-AF0641C0C918}" destId="{E50F5730-60FF-E442-A758-F1631B354EB9}" srcOrd="1" destOrd="0" presId="urn:microsoft.com/office/officeart/2005/8/layout/vList2"/>
    <dgm:cxn modelId="{E5D8982B-8542-8C41-845A-16061DF20260}" type="presParOf" srcId="{06A66109-21A6-2840-AF0D-AF0641C0C918}" destId="{67A9635C-F596-3140-81F6-45CA65A3D29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F9CA95-667D-4DB8-A679-E3E651FF77A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0A7EF88-1A6B-4A63-8BD2-F8D11F5919AA}">
      <dgm:prSet/>
      <dgm:spPr/>
      <dgm:t>
        <a:bodyPr/>
        <a:lstStyle/>
        <a:p>
          <a:r>
            <a:rPr lang="en-US"/>
            <a:t>+</a:t>
          </a:r>
        </a:p>
      </dgm:t>
    </dgm:pt>
    <dgm:pt modelId="{7BDD10B4-7F01-4067-B6CD-698E4DC13205}" type="parTrans" cxnId="{998F1125-3D1B-41E3-B687-02A67FE04D92}">
      <dgm:prSet/>
      <dgm:spPr/>
      <dgm:t>
        <a:bodyPr/>
        <a:lstStyle/>
        <a:p>
          <a:endParaRPr lang="en-US"/>
        </a:p>
      </dgm:t>
    </dgm:pt>
    <dgm:pt modelId="{37FD5A87-69E9-46FB-9B89-226D785C4856}" type="sibTrans" cxnId="{998F1125-3D1B-41E3-B687-02A67FE04D92}">
      <dgm:prSet/>
      <dgm:spPr/>
      <dgm:t>
        <a:bodyPr/>
        <a:lstStyle/>
        <a:p>
          <a:endParaRPr lang="en-US"/>
        </a:p>
      </dgm:t>
    </dgm:pt>
    <dgm:pt modelId="{2E850633-9E01-48AC-8DA4-A7F05E16A490}">
      <dgm:prSet/>
      <dgm:spPr/>
      <dgm:t>
        <a:bodyPr/>
        <a:lstStyle/>
        <a:p>
          <a:r>
            <a:rPr lang="en-US"/>
            <a:t>-</a:t>
          </a:r>
        </a:p>
      </dgm:t>
    </dgm:pt>
    <dgm:pt modelId="{A2A37678-4F6B-4895-B82D-CB675B40B30A}" type="parTrans" cxnId="{47E7F70D-0BBD-4B23-9B0A-26AE59D4EC98}">
      <dgm:prSet/>
      <dgm:spPr/>
      <dgm:t>
        <a:bodyPr/>
        <a:lstStyle/>
        <a:p>
          <a:endParaRPr lang="en-US"/>
        </a:p>
      </dgm:t>
    </dgm:pt>
    <dgm:pt modelId="{1380C15C-472D-4E8A-9FF2-8C7B8475C3A9}" type="sibTrans" cxnId="{47E7F70D-0BBD-4B23-9B0A-26AE59D4EC98}">
      <dgm:prSet/>
      <dgm:spPr/>
      <dgm:t>
        <a:bodyPr/>
        <a:lstStyle/>
        <a:p>
          <a:endParaRPr lang="en-US"/>
        </a:p>
      </dgm:t>
    </dgm:pt>
    <dgm:pt modelId="{9BB1C3B5-9D3F-4458-9B33-5873076A85A3}">
      <dgm:prSet/>
      <dgm:spPr/>
      <dgm:t>
        <a:bodyPr/>
        <a:lstStyle/>
        <a:p>
          <a:r>
            <a:rPr lang="zh-CN"/>
            <a:t>*</a:t>
          </a:r>
          <a:endParaRPr lang="en-US"/>
        </a:p>
      </dgm:t>
    </dgm:pt>
    <dgm:pt modelId="{3F23BF00-D441-4E5E-8540-A70BE820B515}" type="parTrans" cxnId="{7238F5DC-69B7-41C5-99F4-679835A382CE}">
      <dgm:prSet/>
      <dgm:spPr/>
      <dgm:t>
        <a:bodyPr/>
        <a:lstStyle/>
        <a:p>
          <a:endParaRPr lang="en-US"/>
        </a:p>
      </dgm:t>
    </dgm:pt>
    <dgm:pt modelId="{C99B2EB8-5135-49D0-875F-42489A6A226B}" type="sibTrans" cxnId="{7238F5DC-69B7-41C5-99F4-679835A382CE}">
      <dgm:prSet/>
      <dgm:spPr/>
      <dgm:t>
        <a:bodyPr/>
        <a:lstStyle/>
        <a:p>
          <a:endParaRPr lang="en-US"/>
        </a:p>
      </dgm:t>
    </dgm:pt>
    <dgm:pt modelId="{FFB4262C-EBD4-4D09-A71A-F833020E7599}">
      <dgm:prSet/>
      <dgm:spPr/>
      <dgm:t>
        <a:bodyPr/>
        <a:lstStyle/>
        <a:p>
          <a:r>
            <a:rPr lang="en-US"/>
            <a:t>/</a:t>
          </a:r>
        </a:p>
      </dgm:t>
    </dgm:pt>
    <dgm:pt modelId="{9C9365A6-1963-4A92-8A07-77E1900167F9}" type="parTrans" cxnId="{0467707B-1F22-4C67-8786-43EB41ABD798}">
      <dgm:prSet/>
      <dgm:spPr/>
      <dgm:t>
        <a:bodyPr/>
        <a:lstStyle/>
        <a:p>
          <a:endParaRPr lang="en-US"/>
        </a:p>
      </dgm:t>
    </dgm:pt>
    <dgm:pt modelId="{D938F90B-6174-4582-9BAF-4F0322FD5147}" type="sibTrans" cxnId="{0467707B-1F22-4C67-8786-43EB41ABD798}">
      <dgm:prSet/>
      <dgm:spPr/>
      <dgm:t>
        <a:bodyPr/>
        <a:lstStyle/>
        <a:p>
          <a:endParaRPr lang="en-US"/>
        </a:p>
      </dgm:t>
    </dgm:pt>
    <dgm:pt modelId="{E7224A15-6418-4CBA-A772-F179FAD94013}">
      <dgm:prSet/>
      <dgm:spPr/>
      <dgm:t>
        <a:bodyPr/>
        <a:lstStyle/>
        <a:p>
          <a:r>
            <a:rPr lang="en-US"/>
            <a:t>%</a:t>
          </a:r>
        </a:p>
      </dgm:t>
    </dgm:pt>
    <dgm:pt modelId="{C3F1D2F6-F1B8-4087-9DC6-39328B8578E3}" type="parTrans" cxnId="{08FF7E0D-23B9-4A30-B415-ECD6E0DAF125}">
      <dgm:prSet/>
      <dgm:spPr/>
      <dgm:t>
        <a:bodyPr/>
        <a:lstStyle/>
        <a:p>
          <a:endParaRPr lang="en-US"/>
        </a:p>
      </dgm:t>
    </dgm:pt>
    <dgm:pt modelId="{7C23C127-A1D2-436F-BFE0-457DC08673BF}" type="sibTrans" cxnId="{08FF7E0D-23B9-4A30-B415-ECD6E0DAF125}">
      <dgm:prSet/>
      <dgm:spPr/>
      <dgm:t>
        <a:bodyPr/>
        <a:lstStyle/>
        <a:p>
          <a:endParaRPr lang="en-US"/>
        </a:p>
      </dgm:t>
    </dgm:pt>
    <dgm:pt modelId="{001D21EC-A347-5C41-B68A-EB57DA42B724}" type="pres">
      <dgm:prSet presAssocID="{CAF9CA95-667D-4DB8-A679-E3E651FF77AA}" presName="linear" presStyleCnt="0">
        <dgm:presLayoutVars>
          <dgm:animLvl val="lvl"/>
          <dgm:resizeHandles val="exact"/>
        </dgm:presLayoutVars>
      </dgm:prSet>
      <dgm:spPr/>
    </dgm:pt>
    <dgm:pt modelId="{03879D65-2771-424F-83B8-CE664F4C8BB1}" type="pres">
      <dgm:prSet presAssocID="{C0A7EF88-1A6B-4A63-8BD2-F8D11F5919A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9632BB6-A829-024D-91C5-4DF3A59494AE}" type="pres">
      <dgm:prSet presAssocID="{37FD5A87-69E9-46FB-9B89-226D785C4856}" presName="spacer" presStyleCnt="0"/>
      <dgm:spPr/>
    </dgm:pt>
    <dgm:pt modelId="{0A11819E-C578-CD4C-A081-FD494A170A51}" type="pres">
      <dgm:prSet presAssocID="{2E850633-9E01-48AC-8DA4-A7F05E16A4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7E3EFF9-C8D9-994E-8D8A-6E4B74EBD9E8}" type="pres">
      <dgm:prSet presAssocID="{1380C15C-472D-4E8A-9FF2-8C7B8475C3A9}" presName="spacer" presStyleCnt="0"/>
      <dgm:spPr/>
    </dgm:pt>
    <dgm:pt modelId="{7ABEBB71-B21A-B64E-866C-D3959A0BE139}" type="pres">
      <dgm:prSet presAssocID="{9BB1C3B5-9D3F-4458-9B33-5873076A85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4857D1E-D40C-2544-A65F-7B394EEC60F1}" type="pres">
      <dgm:prSet presAssocID="{C99B2EB8-5135-49D0-875F-42489A6A226B}" presName="spacer" presStyleCnt="0"/>
      <dgm:spPr/>
    </dgm:pt>
    <dgm:pt modelId="{C46BBD75-0D3A-374A-8539-E5A3C68F1843}" type="pres">
      <dgm:prSet presAssocID="{FFB4262C-EBD4-4D09-A71A-F833020E759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453C1E-C443-9342-9020-C6AFE8DFAE32}" type="pres">
      <dgm:prSet presAssocID="{D938F90B-6174-4582-9BAF-4F0322FD5147}" presName="spacer" presStyleCnt="0"/>
      <dgm:spPr/>
    </dgm:pt>
    <dgm:pt modelId="{9B1D1AAF-F67C-0145-AA30-6EACEFD24E9A}" type="pres">
      <dgm:prSet presAssocID="{E7224A15-6418-4CBA-A772-F179FAD9401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C07AC04-CE10-8245-917C-B700F4474BAF}" type="presOf" srcId="{C0A7EF88-1A6B-4A63-8BD2-F8D11F5919AA}" destId="{03879D65-2771-424F-83B8-CE664F4C8BB1}" srcOrd="0" destOrd="0" presId="urn:microsoft.com/office/officeart/2005/8/layout/vList2"/>
    <dgm:cxn modelId="{08FF7E0D-23B9-4A30-B415-ECD6E0DAF125}" srcId="{CAF9CA95-667D-4DB8-A679-E3E651FF77AA}" destId="{E7224A15-6418-4CBA-A772-F179FAD94013}" srcOrd="4" destOrd="0" parTransId="{C3F1D2F6-F1B8-4087-9DC6-39328B8578E3}" sibTransId="{7C23C127-A1D2-436F-BFE0-457DC08673BF}"/>
    <dgm:cxn modelId="{47E7F70D-0BBD-4B23-9B0A-26AE59D4EC98}" srcId="{CAF9CA95-667D-4DB8-A679-E3E651FF77AA}" destId="{2E850633-9E01-48AC-8DA4-A7F05E16A490}" srcOrd="1" destOrd="0" parTransId="{A2A37678-4F6B-4895-B82D-CB675B40B30A}" sibTransId="{1380C15C-472D-4E8A-9FF2-8C7B8475C3A9}"/>
    <dgm:cxn modelId="{998F1125-3D1B-41E3-B687-02A67FE04D92}" srcId="{CAF9CA95-667D-4DB8-A679-E3E651FF77AA}" destId="{C0A7EF88-1A6B-4A63-8BD2-F8D11F5919AA}" srcOrd="0" destOrd="0" parTransId="{7BDD10B4-7F01-4067-B6CD-698E4DC13205}" sibTransId="{37FD5A87-69E9-46FB-9B89-226D785C4856}"/>
    <dgm:cxn modelId="{0467707B-1F22-4C67-8786-43EB41ABD798}" srcId="{CAF9CA95-667D-4DB8-A679-E3E651FF77AA}" destId="{FFB4262C-EBD4-4D09-A71A-F833020E7599}" srcOrd="3" destOrd="0" parTransId="{9C9365A6-1963-4A92-8A07-77E1900167F9}" sibTransId="{D938F90B-6174-4582-9BAF-4F0322FD5147}"/>
    <dgm:cxn modelId="{C3AE4285-7DC5-384C-9A49-698C84E7572E}" type="presOf" srcId="{9BB1C3B5-9D3F-4458-9B33-5873076A85A3}" destId="{7ABEBB71-B21A-B64E-866C-D3959A0BE139}" srcOrd="0" destOrd="0" presId="urn:microsoft.com/office/officeart/2005/8/layout/vList2"/>
    <dgm:cxn modelId="{E542D490-58FB-004A-AF4B-AD6422A70E02}" type="presOf" srcId="{2E850633-9E01-48AC-8DA4-A7F05E16A490}" destId="{0A11819E-C578-CD4C-A081-FD494A170A51}" srcOrd="0" destOrd="0" presId="urn:microsoft.com/office/officeart/2005/8/layout/vList2"/>
    <dgm:cxn modelId="{E98EA1C5-AF5E-CA4A-A2FE-396A8BFC0598}" type="presOf" srcId="{E7224A15-6418-4CBA-A772-F179FAD94013}" destId="{9B1D1AAF-F67C-0145-AA30-6EACEFD24E9A}" srcOrd="0" destOrd="0" presId="urn:microsoft.com/office/officeart/2005/8/layout/vList2"/>
    <dgm:cxn modelId="{7238F5DC-69B7-41C5-99F4-679835A382CE}" srcId="{CAF9CA95-667D-4DB8-A679-E3E651FF77AA}" destId="{9BB1C3B5-9D3F-4458-9B33-5873076A85A3}" srcOrd="2" destOrd="0" parTransId="{3F23BF00-D441-4E5E-8540-A70BE820B515}" sibTransId="{C99B2EB8-5135-49D0-875F-42489A6A226B}"/>
    <dgm:cxn modelId="{1806CCFA-4731-EF4E-95D4-3344FA8C8611}" type="presOf" srcId="{FFB4262C-EBD4-4D09-A71A-F833020E7599}" destId="{C46BBD75-0D3A-374A-8539-E5A3C68F1843}" srcOrd="0" destOrd="0" presId="urn:microsoft.com/office/officeart/2005/8/layout/vList2"/>
    <dgm:cxn modelId="{E27EE9FA-5838-E942-B231-518A8D4764D6}" type="presOf" srcId="{CAF9CA95-667D-4DB8-A679-E3E651FF77AA}" destId="{001D21EC-A347-5C41-B68A-EB57DA42B724}" srcOrd="0" destOrd="0" presId="urn:microsoft.com/office/officeart/2005/8/layout/vList2"/>
    <dgm:cxn modelId="{6913C29F-CBCE-EF4F-9B5E-DA98D8EC2978}" type="presParOf" srcId="{001D21EC-A347-5C41-B68A-EB57DA42B724}" destId="{03879D65-2771-424F-83B8-CE664F4C8BB1}" srcOrd="0" destOrd="0" presId="urn:microsoft.com/office/officeart/2005/8/layout/vList2"/>
    <dgm:cxn modelId="{9F9430C6-DB85-554F-A14F-E6AE061EFCF6}" type="presParOf" srcId="{001D21EC-A347-5C41-B68A-EB57DA42B724}" destId="{19632BB6-A829-024D-91C5-4DF3A59494AE}" srcOrd="1" destOrd="0" presId="urn:microsoft.com/office/officeart/2005/8/layout/vList2"/>
    <dgm:cxn modelId="{05822F7F-A426-BF4C-88FF-CBE93725ED5A}" type="presParOf" srcId="{001D21EC-A347-5C41-B68A-EB57DA42B724}" destId="{0A11819E-C578-CD4C-A081-FD494A170A51}" srcOrd="2" destOrd="0" presId="urn:microsoft.com/office/officeart/2005/8/layout/vList2"/>
    <dgm:cxn modelId="{F70A8783-6A9E-7D47-A502-A88D6651A6DA}" type="presParOf" srcId="{001D21EC-A347-5C41-B68A-EB57DA42B724}" destId="{F7E3EFF9-C8D9-994E-8D8A-6E4B74EBD9E8}" srcOrd="3" destOrd="0" presId="urn:microsoft.com/office/officeart/2005/8/layout/vList2"/>
    <dgm:cxn modelId="{EEF3480F-B08A-4B46-9939-841396B7C5A8}" type="presParOf" srcId="{001D21EC-A347-5C41-B68A-EB57DA42B724}" destId="{7ABEBB71-B21A-B64E-866C-D3959A0BE139}" srcOrd="4" destOrd="0" presId="urn:microsoft.com/office/officeart/2005/8/layout/vList2"/>
    <dgm:cxn modelId="{5E694826-F496-6A4F-AC3A-BBDAF995878E}" type="presParOf" srcId="{001D21EC-A347-5C41-B68A-EB57DA42B724}" destId="{64857D1E-D40C-2544-A65F-7B394EEC60F1}" srcOrd="5" destOrd="0" presId="urn:microsoft.com/office/officeart/2005/8/layout/vList2"/>
    <dgm:cxn modelId="{0DEE83C7-C4D1-9B4D-A7AD-8BF580C4564F}" type="presParOf" srcId="{001D21EC-A347-5C41-B68A-EB57DA42B724}" destId="{C46BBD75-0D3A-374A-8539-E5A3C68F1843}" srcOrd="6" destOrd="0" presId="urn:microsoft.com/office/officeart/2005/8/layout/vList2"/>
    <dgm:cxn modelId="{8FBC5700-5860-0644-B95B-1EA419C7CE72}" type="presParOf" srcId="{001D21EC-A347-5C41-B68A-EB57DA42B724}" destId="{4B453C1E-C443-9342-9020-C6AFE8DFAE32}" srcOrd="7" destOrd="0" presId="urn:microsoft.com/office/officeart/2005/8/layout/vList2"/>
    <dgm:cxn modelId="{EF37F5B9-61CE-4B47-9F5C-83F8BEC14A43}" type="presParOf" srcId="{001D21EC-A347-5C41-B68A-EB57DA42B724}" destId="{9B1D1AAF-F67C-0145-AA30-6EACEFD24E9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A14018-D99F-4390-A1BB-0F4556BCB8B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F8BB44C-5A1F-4C29-8696-E5509DE56EED}">
      <dgm:prSet/>
      <dgm:spPr/>
      <dgm:t>
        <a:bodyPr/>
        <a:lstStyle/>
        <a:p>
          <a:r>
            <a:rPr lang="en-US"/>
            <a:t>++</a:t>
          </a:r>
        </a:p>
      </dgm:t>
    </dgm:pt>
    <dgm:pt modelId="{9A0A5294-0A96-4F97-8B18-057768FD7CF3}" type="parTrans" cxnId="{2FF4C1CF-5E0E-4533-8465-32ABC60E7267}">
      <dgm:prSet/>
      <dgm:spPr/>
      <dgm:t>
        <a:bodyPr/>
        <a:lstStyle/>
        <a:p>
          <a:endParaRPr lang="en-US"/>
        </a:p>
      </dgm:t>
    </dgm:pt>
    <dgm:pt modelId="{0D5DEDCA-65CD-41C6-A49D-8C9E4E5C8D61}" type="sibTrans" cxnId="{2FF4C1CF-5E0E-4533-8465-32ABC60E7267}">
      <dgm:prSet/>
      <dgm:spPr/>
      <dgm:t>
        <a:bodyPr/>
        <a:lstStyle/>
        <a:p>
          <a:endParaRPr lang="en-US"/>
        </a:p>
      </dgm:t>
    </dgm:pt>
    <dgm:pt modelId="{55F239C1-65AC-424E-9E5B-26E11B5FBCB6}">
      <dgm:prSet/>
      <dgm:spPr/>
      <dgm:t>
        <a:bodyPr/>
        <a:lstStyle/>
        <a:p>
          <a:r>
            <a:rPr lang="en-US"/>
            <a:t>--</a:t>
          </a:r>
        </a:p>
      </dgm:t>
    </dgm:pt>
    <dgm:pt modelId="{5B718BA0-4FAB-4E44-A4B6-948F2F5D6479}" type="parTrans" cxnId="{CFFD28DF-5C78-491C-88FD-4EB3FC5FEEC5}">
      <dgm:prSet/>
      <dgm:spPr/>
      <dgm:t>
        <a:bodyPr/>
        <a:lstStyle/>
        <a:p>
          <a:endParaRPr lang="en-US"/>
        </a:p>
      </dgm:t>
    </dgm:pt>
    <dgm:pt modelId="{63B1DB41-0D32-403D-A5D4-8687E66D905A}" type="sibTrans" cxnId="{CFFD28DF-5C78-491C-88FD-4EB3FC5FEEC5}">
      <dgm:prSet/>
      <dgm:spPr/>
      <dgm:t>
        <a:bodyPr/>
        <a:lstStyle/>
        <a:p>
          <a:endParaRPr lang="en-US"/>
        </a:p>
      </dgm:t>
    </dgm:pt>
    <dgm:pt modelId="{B3886182-0D8B-C044-AE83-D1FCC5704CBB}" type="pres">
      <dgm:prSet presAssocID="{65A14018-D99F-4390-A1BB-0F4556BCB8B1}" presName="linear" presStyleCnt="0">
        <dgm:presLayoutVars>
          <dgm:animLvl val="lvl"/>
          <dgm:resizeHandles val="exact"/>
        </dgm:presLayoutVars>
      </dgm:prSet>
      <dgm:spPr/>
    </dgm:pt>
    <dgm:pt modelId="{F4EE7A41-A64B-BD4C-98A7-D7060D3E1E38}" type="pres">
      <dgm:prSet presAssocID="{DF8BB44C-5A1F-4C29-8696-E5509DE56E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FE8298-F39E-224F-BB7F-D73C614648FA}" type="pres">
      <dgm:prSet presAssocID="{0D5DEDCA-65CD-41C6-A49D-8C9E4E5C8D61}" presName="spacer" presStyleCnt="0"/>
      <dgm:spPr/>
    </dgm:pt>
    <dgm:pt modelId="{B1676037-401B-284D-9BBE-5F6B60549D38}" type="pres">
      <dgm:prSet presAssocID="{55F239C1-65AC-424E-9E5B-26E11B5FBCB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5F72C42-3D72-854A-8D7E-1B24C2EA19B5}" type="presOf" srcId="{65A14018-D99F-4390-A1BB-0F4556BCB8B1}" destId="{B3886182-0D8B-C044-AE83-D1FCC5704CBB}" srcOrd="0" destOrd="0" presId="urn:microsoft.com/office/officeart/2005/8/layout/vList2"/>
    <dgm:cxn modelId="{88F55E7E-AC7A-6742-8C55-4CFB639358E2}" type="presOf" srcId="{DF8BB44C-5A1F-4C29-8696-E5509DE56EED}" destId="{F4EE7A41-A64B-BD4C-98A7-D7060D3E1E38}" srcOrd="0" destOrd="0" presId="urn:microsoft.com/office/officeart/2005/8/layout/vList2"/>
    <dgm:cxn modelId="{2FF4C1CF-5E0E-4533-8465-32ABC60E7267}" srcId="{65A14018-D99F-4390-A1BB-0F4556BCB8B1}" destId="{DF8BB44C-5A1F-4C29-8696-E5509DE56EED}" srcOrd="0" destOrd="0" parTransId="{9A0A5294-0A96-4F97-8B18-057768FD7CF3}" sibTransId="{0D5DEDCA-65CD-41C6-A49D-8C9E4E5C8D61}"/>
    <dgm:cxn modelId="{CFFD28DF-5C78-491C-88FD-4EB3FC5FEEC5}" srcId="{65A14018-D99F-4390-A1BB-0F4556BCB8B1}" destId="{55F239C1-65AC-424E-9E5B-26E11B5FBCB6}" srcOrd="1" destOrd="0" parTransId="{5B718BA0-4FAB-4E44-A4B6-948F2F5D6479}" sibTransId="{63B1DB41-0D32-403D-A5D4-8687E66D905A}"/>
    <dgm:cxn modelId="{453D04F2-E329-C945-B0FE-4C3749D5C31F}" type="presOf" srcId="{55F239C1-65AC-424E-9E5B-26E11B5FBCB6}" destId="{B1676037-401B-284D-9BBE-5F6B60549D38}" srcOrd="0" destOrd="0" presId="urn:microsoft.com/office/officeart/2005/8/layout/vList2"/>
    <dgm:cxn modelId="{7915B5DF-A3DC-E547-A204-8094D7C0C7F0}" type="presParOf" srcId="{B3886182-0D8B-C044-AE83-D1FCC5704CBB}" destId="{F4EE7A41-A64B-BD4C-98A7-D7060D3E1E38}" srcOrd="0" destOrd="0" presId="urn:microsoft.com/office/officeart/2005/8/layout/vList2"/>
    <dgm:cxn modelId="{14C3A00F-473B-8543-A5AA-A87BE946D4D4}" type="presParOf" srcId="{B3886182-0D8B-C044-AE83-D1FCC5704CBB}" destId="{35FE8298-F39E-224F-BB7F-D73C614648FA}" srcOrd="1" destOrd="0" presId="urn:microsoft.com/office/officeart/2005/8/layout/vList2"/>
    <dgm:cxn modelId="{23119B88-FF7F-D840-B5B5-FAE821F60EBE}" type="presParOf" srcId="{B3886182-0D8B-C044-AE83-D1FCC5704CBB}" destId="{B1676037-401B-284D-9BBE-5F6B60549D3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CE4E58-3801-4EB8-B68B-F705869D965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F83A386-D73A-47E0-B403-F7DBA3DB4B8C}">
      <dgm:prSet/>
      <dgm:spPr/>
      <dgm:t>
        <a:bodyPr/>
        <a:lstStyle/>
        <a:p>
          <a:r>
            <a:rPr lang="zh-CN"/>
            <a:t>针对整型的除法操作，会截断余数。</a:t>
          </a:r>
          <a:endParaRPr lang="en-US"/>
        </a:p>
      </dgm:t>
    </dgm:pt>
    <dgm:pt modelId="{4BCDD5EA-B60E-44CD-800D-A986E0C08FCE}" type="parTrans" cxnId="{48E6E94E-E2AA-4C5C-A568-06F8016C5EE7}">
      <dgm:prSet/>
      <dgm:spPr/>
      <dgm:t>
        <a:bodyPr/>
        <a:lstStyle/>
        <a:p>
          <a:endParaRPr lang="en-US"/>
        </a:p>
      </dgm:t>
    </dgm:pt>
    <dgm:pt modelId="{50CCF8CC-5D01-4222-AB4D-20230244A22C}" type="sibTrans" cxnId="{48E6E94E-E2AA-4C5C-A568-06F8016C5EE7}">
      <dgm:prSet/>
      <dgm:spPr/>
      <dgm:t>
        <a:bodyPr/>
        <a:lstStyle/>
        <a:p>
          <a:endParaRPr lang="en-US"/>
        </a:p>
      </dgm:t>
    </dgm:pt>
    <dgm:pt modelId="{425B2C67-578E-4D07-B067-3224C4203196}">
      <dgm:prSet/>
      <dgm:spPr/>
      <dgm:t>
        <a:bodyPr/>
        <a:lstStyle/>
        <a:p>
          <a:r>
            <a:rPr lang="zh-CN"/>
            <a:t>除数变量为</a:t>
          </a:r>
          <a:r>
            <a:rPr lang="en-US"/>
            <a:t>0</a:t>
          </a:r>
          <a:r>
            <a:rPr lang="zh-CN"/>
            <a:t>，会抛出</a:t>
          </a:r>
          <a:r>
            <a:rPr lang="en-US"/>
            <a:t>DivideByZeroException</a:t>
          </a:r>
          <a:r>
            <a:rPr lang="zh-CN"/>
            <a:t>，运行时异常。</a:t>
          </a:r>
          <a:endParaRPr lang="en-US"/>
        </a:p>
      </dgm:t>
    </dgm:pt>
    <dgm:pt modelId="{5F66F625-1A04-4373-9C01-51A4C76AAC4C}" type="parTrans" cxnId="{BE9BEA18-C03A-488B-8141-D351B4D79440}">
      <dgm:prSet/>
      <dgm:spPr/>
      <dgm:t>
        <a:bodyPr/>
        <a:lstStyle/>
        <a:p>
          <a:endParaRPr lang="en-US"/>
        </a:p>
      </dgm:t>
    </dgm:pt>
    <dgm:pt modelId="{C6DA4860-3D9D-4964-A449-4B7AB3B70FB0}" type="sibTrans" cxnId="{BE9BEA18-C03A-488B-8141-D351B4D79440}">
      <dgm:prSet/>
      <dgm:spPr/>
      <dgm:t>
        <a:bodyPr/>
        <a:lstStyle/>
        <a:p>
          <a:endParaRPr lang="en-US"/>
        </a:p>
      </dgm:t>
    </dgm:pt>
    <dgm:pt modelId="{53C0BDB1-07BF-47A2-A826-20917AE7DD7D}">
      <dgm:prSet/>
      <dgm:spPr/>
      <dgm:t>
        <a:bodyPr/>
        <a:lstStyle/>
        <a:p>
          <a:r>
            <a:rPr lang="zh-CN"/>
            <a:t>除数</a:t>
          </a:r>
          <a:r>
            <a:rPr lang="en-US"/>
            <a:t>Literal</a:t>
          </a:r>
          <a:r>
            <a:rPr lang="zh-CN"/>
            <a:t>为</a:t>
          </a:r>
          <a:r>
            <a:rPr lang="en-US"/>
            <a:t>0</a:t>
          </a:r>
          <a:r>
            <a:rPr lang="zh-CN"/>
            <a:t>，编译错误。</a:t>
          </a:r>
          <a:endParaRPr lang="en-US"/>
        </a:p>
      </dgm:t>
    </dgm:pt>
    <dgm:pt modelId="{54C4E6B2-B531-41E7-8DCC-0B7F913DAE51}" type="parTrans" cxnId="{D0FBFDEA-B26B-46A3-8819-B3D4E3F7195C}">
      <dgm:prSet/>
      <dgm:spPr/>
      <dgm:t>
        <a:bodyPr/>
        <a:lstStyle/>
        <a:p>
          <a:endParaRPr lang="en-US"/>
        </a:p>
      </dgm:t>
    </dgm:pt>
    <dgm:pt modelId="{C8624469-3355-4560-A669-E0D3E9A69A18}" type="sibTrans" cxnId="{D0FBFDEA-B26B-46A3-8819-B3D4E3F7195C}">
      <dgm:prSet/>
      <dgm:spPr/>
      <dgm:t>
        <a:bodyPr/>
        <a:lstStyle/>
        <a:p>
          <a:endParaRPr lang="en-US"/>
        </a:p>
      </dgm:t>
    </dgm:pt>
    <dgm:pt modelId="{7B64186E-FD08-AB49-8310-752F414C8F16}" type="pres">
      <dgm:prSet presAssocID="{2BCE4E58-3801-4EB8-B68B-F705869D965B}" presName="linear" presStyleCnt="0">
        <dgm:presLayoutVars>
          <dgm:animLvl val="lvl"/>
          <dgm:resizeHandles val="exact"/>
        </dgm:presLayoutVars>
      </dgm:prSet>
      <dgm:spPr/>
    </dgm:pt>
    <dgm:pt modelId="{1B481CB8-9B15-FD48-98A3-E476EFBDA6BF}" type="pres">
      <dgm:prSet presAssocID="{9F83A386-D73A-47E0-B403-F7DBA3DB4B8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C3B9B6-B0AD-3D4D-908A-F92EA127100F}" type="pres">
      <dgm:prSet presAssocID="{50CCF8CC-5D01-4222-AB4D-20230244A22C}" presName="spacer" presStyleCnt="0"/>
      <dgm:spPr/>
    </dgm:pt>
    <dgm:pt modelId="{B0E9FCB2-3345-894F-B4E0-82D08BCEEB15}" type="pres">
      <dgm:prSet presAssocID="{425B2C67-578E-4D07-B067-3224C420319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D194065-EB41-3443-9BDD-519F859F54A6}" type="pres">
      <dgm:prSet presAssocID="{C6DA4860-3D9D-4964-A449-4B7AB3B70FB0}" presName="spacer" presStyleCnt="0"/>
      <dgm:spPr/>
    </dgm:pt>
    <dgm:pt modelId="{981816A5-6DC1-DE47-8200-B7F040F81311}" type="pres">
      <dgm:prSet presAssocID="{53C0BDB1-07BF-47A2-A826-20917AE7DD7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E9BEA18-C03A-488B-8141-D351B4D79440}" srcId="{2BCE4E58-3801-4EB8-B68B-F705869D965B}" destId="{425B2C67-578E-4D07-B067-3224C4203196}" srcOrd="1" destOrd="0" parTransId="{5F66F625-1A04-4373-9C01-51A4C76AAC4C}" sibTransId="{C6DA4860-3D9D-4964-A449-4B7AB3B70FB0}"/>
    <dgm:cxn modelId="{DEFD621D-1D93-C347-9793-D463CE045BBD}" type="presOf" srcId="{425B2C67-578E-4D07-B067-3224C4203196}" destId="{B0E9FCB2-3345-894F-B4E0-82D08BCEEB15}" srcOrd="0" destOrd="0" presId="urn:microsoft.com/office/officeart/2005/8/layout/vList2"/>
    <dgm:cxn modelId="{91784146-1C07-5C49-BB34-38804E169EB2}" type="presOf" srcId="{9F83A386-D73A-47E0-B403-F7DBA3DB4B8C}" destId="{1B481CB8-9B15-FD48-98A3-E476EFBDA6BF}" srcOrd="0" destOrd="0" presId="urn:microsoft.com/office/officeart/2005/8/layout/vList2"/>
    <dgm:cxn modelId="{48E6E94E-E2AA-4C5C-A568-06F8016C5EE7}" srcId="{2BCE4E58-3801-4EB8-B68B-F705869D965B}" destId="{9F83A386-D73A-47E0-B403-F7DBA3DB4B8C}" srcOrd="0" destOrd="0" parTransId="{4BCDD5EA-B60E-44CD-800D-A986E0C08FCE}" sibTransId="{50CCF8CC-5D01-4222-AB4D-20230244A22C}"/>
    <dgm:cxn modelId="{9F82A583-310A-534E-86C5-2F419070AE08}" type="presOf" srcId="{53C0BDB1-07BF-47A2-A826-20917AE7DD7D}" destId="{981816A5-6DC1-DE47-8200-B7F040F81311}" srcOrd="0" destOrd="0" presId="urn:microsoft.com/office/officeart/2005/8/layout/vList2"/>
    <dgm:cxn modelId="{2C3E41C8-842B-8747-B133-D524AC169A12}" type="presOf" srcId="{2BCE4E58-3801-4EB8-B68B-F705869D965B}" destId="{7B64186E-FD08-AB49-8310-752F414C8F16}" srcOrd="0" destOrd="0" presId="urn:microsoft.com/office/officeart/2005/8/layout/vList2"/>
    <dgm:cxn modelId="{D0FBFDEA-B26B-46A3-8819-B3D4E3F7195C}" srcId="{2BCE4E58-3801-4EB8-B68B-F705869D965B}" destId="{53C0BDB1-07BF-47A2-A826-20917AE7DD7D}" srcOrd="2" destOrd="0" parTransId="{54C4E6B2-B531-41E7-8DCC-0B7F913DAE51}" sibTransId="{C8624469-3355-4560-A669-E0D3E9A69A18}"/>
    <dgm:cxn modelId="{A083B38C-42A3-414E-8B2D-8A738030EFF1}" type="presParOf" srcId="{7B64186E-FD08-AB49-8310-752F414C8F16}" destId="{1B481CB8-9B15-FD48-98A3-E476EFBDA6BF}" srcOrd="0" destOrd="0" presId="urn:microsoft.com/office/officeart/2005/8/layout/vList2"/>
    <dgm:cxn modelId="{F83F1BA4-EEF3-AF47-A09D-82E03D62A714}" type="presParOf" srcId="{7B64186E-FD08-AB49-8310-752F414C8F16}" destId="{15C3B9B6-B0AD-3D4D-908A-F92EA127100F}" srcOrd="1" destOrd="0" presId="urn:microsoft.com/office/officeart/2005/8/layout/vList2"/>
    <dgm:cxn modelId="{A372B23C-C5E2-6446-8A10-963427A4CD1F}" type="presParOf" srcId="{7B64186E-FD08-AB49-8310-752F414C8F16}" destId="{B0E9FCB2-3345-894F-B4E0-82D08BCEEB15}" srcOrd="2" destOrd="0" presId="urn:microsoft.com/office/officeart/2005/8/layout/vList2"/>
    <dgm:cxn modelId="{ED6F016D-D4D6-A846-AB42-D1ADC4C188E9}" type="presParOf" srcId="{7B64186E-FD08-AB49-8310-752F414C8F16}" destId="{4D194065-EB41-3443-9BDD-519F859F54A6}" srcOrd="3" destOrd="0" presId="urn:microsoft.com/office/officeart/2005/8/layout/vList2"/>
    <dgm:cxn modelId="{5BF76F31-0F0F-EF4A-9F37-D2D285FD182B}" type="presParOf" srcId="{7B64186E-FD08-AB49-8310-752F414C8F16}" destId="{981816A5-6DC1-DE47-8200-B7F040F8131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97B828-47C6-4A4C-95BB-C7F5849850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D89D644-5604-4B61-BADF-6DFCA2F7AFE5}">
      <dgm:prSet/>
      <dgm:spPr/>
      <dgm:t>
        <a:bodyPr/>
        <a:lstStyle/>
        <a:p>
          <a:r>
            <a:rPr lang="zh-CN"/>
            <a:t>在运行时，整型的算术操作可能引起溢出。</a:t>
          </a:r>
          <a:endParaRPr lang="en-US"/>
        </a:p>
      </dgm:t>
    </dgm:pt>
    <dgm:pt modelId="{78077659-028F-4F20-873E-8DC71F2DF291}" type="parTrans" cxnId="{52CD24B6-7640-48BE-B896-58BA78D134DF}">
      <dgm:prSet/>
      <dgm:spPr/>
      <dgm:t>
        <a:bodyPr/>
        <a:lstStyle/>
        <a:p>
          <a:endParaRPr lang="en-US"/>
        </a:p>
      </dgm:t>
    </dgm:pt>
    <dgm:pt modelId="{3114291C-320C-4763-B253-D24BCED49191}" type="sibTrans" cxnId="{52CD24B6-7640-48BE-B896-58BA78D134DF}">
      <dgm:prSet/>
      <dgm:spPr/>
      <dgm:t>
        <a:bodyPr/>
        <a:lstStyle/>
        <a:p>
          <a:endParaRPr lang="en-US"/>
        </a:p>
      </dgm:t>
    </dgm:pt>
    <dgm:pt modelId="{94A35B22-2480-4D9D-9B79-CA11EA632203}">
      <dgm:prSet/>
      <dgm:spPr/>
      <dgm:t>
        <a:bodyPr/>
        <a:lstStyle/>
        <a:p>
          <a:r>
            <a:rPr lang="zh-CN"/>
            <a:t>默认情况下，不会抛出异常。</a:t>
          </a:r>
          <a:endParaRPr lang="en-US"/>
        </a:p>
      </dgm:t>
    </dgm:pt>
    <dgm:pt modelId="{A72149C1-497F-418B-8BD6-072DF3EB39DC}" type="parTrans" cxnId="{B18E7691-E649-446F-ABB2-910E7D16BB0A}">
      <dgm:prSet/>
      <dgm:spPr/>
      <dgm:t>
        <a:bodyPr/>
        <a:lstStyle/>
        <a:p>
          <a:endParaRPr lang="en-US"/>
        </a:p>
      </dgm:t>
    </dgm:pt>
    <dgm:pt modelId="{1E8573AF-2168-4B66-ABD9-1EADA1491BFC}" type="sibTrans" cxnId="{B18E7691-E649-446F-ABB2-910E7D16BB0A}">
      <dgm:prSet/>
      <dgm:spPr/>
      <dgm:t>
        <a:bodyPr/>
        <a:lstStyle/>
        <a:p>
          <a:endParaRPr lang="en-US"/>
        </a:p>
      </dgm:t>
    </dgm:pt>
    <dgm:pt modelId="{8E54805B-A9AF-4B60-A634-46EB3A8919ED}">
      <dgm:prSet/>
      <dgm:spPr/>
      <dgm:t>
        <a:bodyPr/>
        <a:lstStyle/>
        <a:p>
          <a:r>
            <a:rPr lang="zh-CN"/>
            <a:t>结果类似于“环绕”这种行为</a:t>
          </a:r>
          <a:endParaRPr lang="en-US"/>
        </a:p>
      </dgm:t>
    </dgm:pt>
    <dgm:pt modelId="{A4C10EA9-C3C9-4195-A573-4B49E7E7CF7F}" type="parTrans" cxnId="{6E7EC2E1-854F-4C70-9483-815FBB15C264}">
      <dgm:prSet/>
      <dgm:spPr/>
      <dgm:t>
        <a:bodyPr/>
        <a:lstStyle/>
        <a:p>
          <a:endParaRPr lang="en-US"/>
        </a:p>
      </dgm:t>
    </dgm:pt>
    <dgm:pt modelId="{96ACABC8-6183-4EB9-9CB9-8FCCB5C89FEC}" type="sibTrans" cxnId="{6E7EC2E1-854F-4C70-9483-815FBB15C264}">
      <dgm:prSet/>
      <dgm:spPr/>
      <dgm:t>
        <a:bodyPr/>
        <a:lstStyle/>
        <a:p>
          <a:endParaRPr lang="en-US"/>
        </a:p>
      </dgm:t>
    </dgm:pt>
    <dgm:pt modelId="{4D51500B-40B2-4124-BAA1-4F831CD6A515}" type="pres">
      <dgm:prSet presAssocID="{DD97B828-47C6-4A4C-95BB-C7F5849850AB}" presName="root" presStyleCnt="0">
        <dgm:presLayoutVars>
          <dgm:dir/>
          <dgm:resizeHandles val="exact"/>
        </dgm:presLayoutVars>
      </dgm:prSet>
      <dgm:spPr/>
    </dgm:pt>
    <dgm:pt modelId="{2C31A716-84CF-48A6-9174-F47203D2E523}" type="pres">
      <dgm:prSet presAssocID="{1D89D644-5604-4B61-BADF-6DFCA2F7AFE5}" presName="compNode" presStyleCnt="0"/>
      <dgm:spPr/>
    </dgm:pt>
    <dgm:pt modelId="{D62E2ABE-17AB-41E9-914F-AACBAF7CC5FA}" type="pres">
      <dgm:prSet presAssocID="{1D89D644-5604-4B61-BADF-6DFCA2F7AFE5}" presName="bgRect" presStyleLbl="bgShp" presStyleIdx="0" presStyleCnt="3"/>
      <dgm:spPr/>
    </dgm:pt>
    <dgm:pt modelId="{61AB303C-283A-43A6-B382-F97FE2BBF960}" type="pres">
      <dgm:prSet presAssocID="{1D89D644-5604-4B61-BADF-6DFCA2F7AF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5D2F138-9692-49D0-9E80-B4FAE5904F9D}" type="pres">
      <dgm:prSet presAssocID="{1D89D644-5604-4B61-BADF-6DFCA2F7AFE5}" presName="spaceRect" presStyleCnt="0"/>
      <dgm:spPr/>
    </dgm:pt>
    <dgm:pt modelId="{C673BCB7-4C28-4053-9E29-092E5A46A7A2}" type="pres">
      <dgm:prSet presAssocID="{1D89D644-5604-4B61-BADF-6DFCA2F7AFE5}" presName="parTx" presStyleLbl="revTx" presStyleIdx="0" presStyleCnt="3">
        <dgm:presLayoutVars>
          <dgm:chMax val="0"/>
          <dgm:chPref val="0"/>
        </dgm:presLayoutVars>
      </dgm:prSet>
      <dgm:spPr/>
    </dgm:pt>
    <dgm:pt modelId="{31E6C005-B93E-41F0-A2BA-086D47F5A78F}" type="pres">
      <dgm:prSet presAssocID="{3114291C-320C-4763-B253-D24BCED49191}" presName="sibTrans" presStyleCnt="0"/>
      <dgm:spPr/>
    </dgm:pt>
    <dgm:pt modelId="{74C16F72-8EAF-41DB-BA4F-4A8F003AFE4B}" type="pres">
      <dgm:prSet presAssocID="{94A35B22-2480-4D9D-9B79-CA11EA632203}" presName="compNode" presStyleCnt="0"/>
      <dgm:spPr/>
    </dgm:pt>
    <dgm:pt modelId="{77EFAEA9-5E0D-49CF-BB8D-E22137782ABE}" type="pres">
      <dgm:prSet presAssocID="{94A35B22-2480-4D9D-9B79-CA11EA632203}" presName="bgRect" presStyleLbl="bgShp" presStyleIdx="1" presStyleCnt="3"/>
      <dgm:spPr/>
    </dgm:pt>
    <dgm:pt modelId="{EE6A9262-5EF6-4445-ADEC-159D0C73A859}" type="pres">
      <dgm:prSet presAssocID="{94A35B22-2480-4D9D-9B79-CA11EA6322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ried Face with Solid Fill"/>
        </a:ext>
      </dgm:extLst>
    </dgm:pt>
    <dgm:pt modelId="{BDB4C662-40E8-4911-9F9A-B82B4F6B0FC3}" type="pres">
      <dgm:prSet presAssocID="{94A35B22-2480-4D9D-9B79-CA11EA632203}" presName="spaceRect" presStyleCnt="0"/>
      <dgm:spPr/>
    </dgm:pt>
    <dgm:pt modelId="{4EA3FFAC-7918-447C-92BE-75416752BFD0}" type="pres">
      <dgm:prSet presAssocID="{94A35B22-2480-4D9D-9B79-CA11EA632203}" presName="parTx" presStyleLbl="revTx" presStyleIdx="1" presStyleCnt="3">
        <dgm:presLayoutVars>
          <dgm:chMax val="0"/>
          <dgm:chPref val="0"/>
        </dgm:presLayoutVars>
      </dgm:prSet>
      <dgm:spPr/>
    </dgm:pt>
    <dgm:pt modelId="{D42BE70B-2CA4-434F-8337-B6E8031C3861}" type="pres">
      <dgm:prSet presAssocID="{1E8573AF-2168-4B66-ABD9-1EADA1491BFC}" presName="sibTrans" presStyleCnt="0"/>
      <dgm:spPr/>
    </dgm:pt>
    <dgm:pt modelId="{1BD67AE5-8025-4F3B-813E-77CAEE5BC45E}" type="pres">
      <dgm:prSet presAssocID="{8E54805B-A9AF-4B60-A634-46EB3A8919ED}" presName="compNode" presStyleCnt="0"/>
      <dgm:spPr/>
    </dgm:pt>
    <dgm:pt modelId="{E12EF392-C2A5-4089-8565-FBEB6723B6DA}" type="pres">
      <dgm:prSet presAssocID="{8E54805B-A9AF-4B60-A634-46EB3A8919ED}" presName="bgRect" presStyleLbl="bgShp" presStyleIdx="2" presStyleCnt="3"/>
      <dgm:spPr/>
    </dgm:pt>
    <dgm:pt modelId="{C15680CC-6B2E-45C6-AA9E-EA32E595913C}" type="pres">
      <dgm:prSet presAssocID="{8E54805B-A9AF-4B60-A634-46EB3A8919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FC4908BD-7B4F-4AEE-8302-82F324A12E81}" type="pres">
      <dgm:prSet presAssocID="{8E54805B-A9AF-4B60-A634-46EB3A8919ED}" presName="spaceRect" presStyleCnt="0"/>
      <dgm:spPr/>
    </dgm:pt>
    <dgm:pt modelId="{6A3FE93E-ACEF-4478-85FE-2B5A54403D2E}" type="pres">
      <dgm:prSet presAssocID="{8E54805B-A9AF-4B60-A634-46EB3A8919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93BA71E-74F1-4478-961E-62AEC678CCA7}" type="presOf" srcId="{DD97B828-47C6-4A4C-95BB-C7F5849850AB}" destId="{4D51500B-40B2-4124-BAA1-4F831CD6A515}" srcOrd="0" destOrd="0" presId="urn:microsoft.com/office/officeart/2018/2/layout/IconVerticalSolidList"/>
    <dgm:cxn modelId="{E05F5945-A387-4D11-9EDA-A62051B296A1}" type="presOf" srcId="{94A35B22-2480-4D9D-9B79-CA11EA632203}" destId="{4EA3FFAC-7918-447C-92BE-75416752BFD0}" srcOrd="0" destOrd="0" presId="urn:microsoft.com/office/officeart/2018/2/layout/IconVerticalSolidList"/>
    <dgm:cxn modelId="{C7E52D72-B62E-4506-B6F9-2022642A3FDA}" type="presOf" srcId="{8E54805B-A9AF-4B60-A634-46EB3A8919ED}" destId="{6A3FE93E-ACEF-4478-85FE-2B5A54403D2E}" srcOrd="0" destOrd="0" presId="urn:microsoft.com/office/officeart/2018/2/layout/IconVerticalSolidList"/>
    <dgm:cxn modelId="{B18E7691-E649-446F-ABB2-910E7D16BB0A}" srcId="{DD97B828-47C6-4A4C-95BB-C7F5849850AB}" destId="{94A35B22-2480-4D9D-9B79-CA11EA632203}" srcOrd="1" destOrd="0" parTransId="{A72149C1-497F-418B-8BD6-072DF3EB39DC}" sibTransId="{1E8573AF-2168-4B66-ABD9-1EADA1491BFC}"/>
    <dgm:cxn modelId="{5308409F-4C6E-4A06-8FFF-5377C0A9886F}" type="presOf" srcId="{1D89D644-5604-4B61-BADF-6DFCA2F7AFE5}" destId="{C673BCB7-4C28-4053-9E29-092E5A46A7A2}" srcOrd="0" destOrd="0" presId="urn:microsoft.com/office/officeart/2018/2/layout/IconVerticalSolidList"/>
    <dgm:cxn modelId="{52CD24B6-7640-48BE-B896-58BA78D134DF}" srcId="{DD97B828-47C6-4A4C-95BB-C7F5849850AB}" destId="{1D89D644-5604-4B61-BADF-6DFCA2F7AFE5}" srcOrd="0" destOrd="0" parTransId="{78077659-028F-4F20-873E-8DC71F2DF291}" sibTransId="{3114291C-320C-4763-B253-D24BCED49191}"/>
    <dgm:cxn modelId="{6E7EC2E1-854F-4C70-9483-815FBB15C264}" srcId="{DD97B828-47C6-4A4C-95BB-C7F5849850AB}" destId="{8E54805B-A9AF-4B60-A634-46EB3A8919ED}" srcOrd="2" destOrd="0" parTransId="{A4C10EA9-C3C9-4195-A573-4B49E7E7CF7F}" sibTransId="{96ACABC8-6183-4EB9-9CB9-8FCCB5C89FEC}"/>
    <dgm:cxn modelId="{E26D8DEC-0C2B-43AE-8EDD-0A560A195CF4}" type="presParOf" srcId="{4D51500B-40B2-4124-BAA1-4F831CD6A515}" destId="{2C31A716-84CF-48A6-9174-F47203D2E523}" srcOrd="0" destOrd="0" presId="urn:microsoft.com/office/officeart/2018/2/layout/IconVerticalSolidList"/>
    <dgm:cxn modelId="{0CBB37AE-B0B0-466F-BF44-D39EAD90AC63}" type="presParOf" srcId="{2C31A716-84CF-48A6-9174-F47203D2E523}" destId="{D62E2ABE-17AB-41E9-914F-AACBAF7CC5FA}" srcOrd="0" destOrd="0" presId="urn:microsoft.com/office/officeart/2018/2/layout/IconVerticalSolidList"/>
    <dgm:cxn modelId="{DBBEFF2B-2255-44A5-9B55-AE839C896CE4}" type="presParOf" srcId="{2C31A716-84CF-48A6-9174-F47203D2E523}" destId="{61AB303C-283A-43A6-B382-F97FE2BBF960}" srcOrd="1" destOrd="0" presId="urn:microsoft.com/office/officeart/2018/2/layout/IconVerticalSolidList"/>
    <dgm:cxn modelId="{1D74DE74-ACE0-431D-B2C4-A3CBA01CB683}" type="presParOf" srcId="{2C31A716-84CF-48A6-9174-F47203D2E523}" destId="{F5D2F138-9692-49D0-9E80-B4FAE5904F9D}" srcOrd="2" destOrd="0" presId="urn:microsoft.com/office/officeart/2018/2/layout/IconVerticalSolidList"/>
    <dgm:cxn modelId="{FAB67D3B-4845-4B8B-8469-E7A76D3085E0}" type="presParOf" srcId="{2C31A716-84CF-48A6-9174-F47203D2E523}" destId="{C673BCB7-4C28-4053-9E29-092E5A46A7A2}" srcOrd="3" destOrd="0" presId="urn:microsoft.com/office/officeart/2018/2/layout/IconVerticalSolidList"/>
    <dgm:cxn modelId="{3A50F6BC-6957-41ED-B599-6C77C4AA007A}" type="presParOf" srcId="{4D51500B-40B2-4124-BAA1-4F831CD6A515}" destId="{31E6C005-B93E-41F0-A2BA-086D47F5A78F}" srcOrd="1" destOrd="0" presId="urn:microsoft.com/office/officeart/2018/2/layout/IconVerticalSolidList"/>
    <dgm:cxn modelId="{2EF2A9A6-6192-4DF7-B9A5-D7B5F9BC5F69}" type="presParOf" srcId="{4D51500B-40B2-4124-BAA1-4F831CD6A515}" destId="{74C16F72-8EAF-41DB-BA4F-4A8F003AFE4B}" srcOrd="2" destOrd="0" presId="urn:microsoft.com/office/officeart/2018/2/layout/IconVerticalSolidList"/>
    <dgm:cxn modelId="{72423D9C-CA58-48E7-BEFB-2D77BBEE28EA}" type="presParOf" srcId="{74C16F72-8EAF-41DB-BA4F-4A8F003AFE4B}" destId="{77EFAEA9-5E0D-49CF-BB8D-E22137782ABE}" srcOrd="0" destOrd="0" presId="urn:microsoft.com/office/officeart/2018/2/layout/IconVerticalSolidList"/>
    <dgm:cxn modelId="{2A6FB628-436C-4E4F-B8B2-0BDE23F89F55}" type="presParOf" srcId="{74C16F72-8EAF-41DB-BA4F-4A8F003AFE4B}" destId="{EE6A9262-5EF6-4445-ADEC-159D0C73A859}" srcOrd="1" destOrd="0" presId="urn:microsoft.com/office/officeart/2018/2/layout/IconVerticalSolidList"/>
    <dgm:cxn modelId="{2CD6AC47-71B9-4FE8-BFE1-33DFE3BF9C9D}" type="presParOf" srcId="{74C16F72-8EAF-41DB-BA4F-4A8F003AFE4B}" destId="{BDB4C662-40E8-4911-9F9A-B82B4F6B0FC3}" srcOrd="2" destOrd="0" presId="urn:microsoft.com/office/officeart/2018/2/layout/IconVerticalSolidList"/>
    <dgm:cxn modelId="{FB19F413-A87C-4D2C-8CF2-6055CD62EC0B}" type="presParOf" srcId="{74C16F72-8EAF-41DB-BA4F-4A8F003AFE4B}" destId="{4EA3FFAC-7918-447C-92BE-75416752BFD0}" srcOrd="3" destOrd="0" presId="urn:microsoft.com/office/officeart/2018/2/layout/IconVerticalSolidList"/>
    <dgm:cxn modelId="{13A93686-7C76-4CC5-88D8-B2CE4DFD777C}" type="presParOf" srcId="{4D51500B-40B2-4124-BAA1-4F831CD6A515}" destId="{D42BE70B-2CA4-434F-8337-B6E8031C3861}" srcOrd="3" destOrd="0" presId="urn:microsoft.com/office/officeart/2018/2/layout/IconVerticalSolidList"/>
    <dgm:cxn modelId="{F3EC2A5E-46E5-4FC7-BC3F-A0AD42A64E43}" type="presParOf" srcId="{4D51500B-40B2-4124-BAA1-4F831CD6A515}" destId="{1BD67AE5-8025-4F3B-813E-77CAEE5BC45E}" srcOrd="4" destOrd="0" presId="urn:microsoft.com/office/officeart/2018/2/layout/IconVerticalSolidList"/>
    <dgm:cxn modelId="{749691EA-FC8B-43A9-8AE0-25D12C0BE6B7}" type="presParOf" srcId="{1BD67AE5-8025-4F3B-813E-77CAEE5BC45E}" destId="{E12EF392-C2A5-4089-8565-FBEB6723B6DA}" srcOrd="0" destOrd="0" presId="urn:microsoft.com/office/officeart/2018/2/layout/IconVerticalSolidList"/>
    <dgm:cxn modelId="{543FAD75-0CB5-45C6-A42B-EB63869B36A7}" type="presParOf" srcId="{1BD67AE5-8025-4F3B-813E-77CAEE5BC45E}" destId="{C15680CC-6B2E-45C6-AA9E-EA32E595913C}" srcOrd="1" destOrd="0" presId="urn:microsoft.com/office/officeart/2018/2/layout/IconVerticalSolidList"/>
    <dgm:cxn modelId="{D878B0F4-7F40-4BA5-AF90-A7EC01E312FA}" type="presParOf" srcId="{1BD67AE5-8025-4F3B-813E-77CAEE5BC45E}" destId="{FC4908BD-7B4F-4AEE-8302-82F324A12E81}" srcOrd="2" destOrd="0" presId="urn:microsoft.com/office/officeart/2018/2/layout/IconVerticalSolidList"/>
    <dgm:cxn modelId="{B4302118-6258-4E77-9837-D77ADEEF9428}" type="presParOf" srcId="{1BD67AE5-8025-4F3B-813E-77CAEE5BC45E}" destId="{6A3FE93E-ACEF-4478-85FE-2B5A54403D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8894ED-652F-47EE-B3E6-A2CF99EBA7D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E212CE3-61DC-4A06-848E-CB32F9CB427D}">
      <dgm:prSet/>
      <dgm:spPr/>
      <dgm:t>
        <a:bodyPr/>
        <a:lstStyle/>
        <a:p>
          <a:r>
            <a:rPr lang="en-US"/>
            <a:t>checked</a:t>
          </a:r>
          <a:r>
            <a:rPr lang="zh-CN"/>
            <a:t>会告诉运行时，如果整型的表达式或语句超出了该类型的极限，那么就会抛出</a:t>
          </a:r>
          <a:r>
            <a:rPr lang="en-US"/>
            <a:t>OverflowException</a:t>
          </a:r>
          <a:r>
            <a:rPr lang="zh-CN"/>
            <a:t>。</a:t>
          </a:r>
          <a:endParaRPr lang="en-US"/>
        </a:p>
      </dgm:t>
    </dgm:pt>
    <dgm:pt modelId="{F2928442-F723-41A8-ADAB-62713955D781}" type="parTrans" cxnId="{0B94B4E0-86FF-4A52-B542-67F240A97EA1}">
      <dgm:prSet/>
      <dgm:spPr/>
      <dgm:t>
        <a:bodyPr/>
        <a:lstStyle/>
        <a:p>
          <a:endParaRPr lang="en-US"/>
        </a:p>
      </dgm:t>
    </dgm:pt>
    <dgm:pt modelId="{0F3E839E-DE00-4AD4-814B-1496BF0C393F}" type="sibTrans" cxnId="{0B94B4E0-86FF-4A52-B542-67F240A97EA1}">
      <dgm:prSet/>
      <dgm:spPr/>
      <dgm:t>
        <a:bodyPr/>
        <a:lstStyle/>
        <a:p>
          <a:endParaRPr lang="en-US"/>
        </a:p>
      </dgm:t>
    </dgm:pt>
    <dgm:pt modelId="{E24724E3-9408-4013-98A8-CA78877FD01C}">
      <dgm:prSet/>
      <dgm:spPr/>
      <dgm:t>
        <a:bodyPr/>
        <a:lstStyle/>
        <a:p>
          <a:r>
            <a:rPr lang="en-US"/>
            <a:t>checked</a:t>
          </a:r>
          <a:r>
            <a:rPr lang="zh-CN"/>
            <a:t>操作符对</a:t>
          </a:r>
          <a:r>
            <a:rPr lang="en-US"/>
            <a:t>++</a:t>
          </a:r>
          <a:r>
            <a:rPr lang="zh-CN"/>
            <a:t>、</a:t>
          </a:r>
          <a:r>
            <a:rPr lang="en-US"/>
            <a:t>--</a:t>
          </a:r>
          <a:r>
            <a:rPr lang="zh-CN"/>
            <a:t>、</a:t>
          </a:r>
          <a:r>
            <a:rPr lang="en-US"/>
            <a:t>+</a:t>
          </a:r>
          <a:r>
            <a:rPr lang="zh-CN"/>
            <a:t>、</a:t>
          </a:r>
          <a:r>
            <a:rPr lang="en-US"/>
            <a:t>-</a:t>
          </a:r>
          <a:r>
            <a:rPr lang="zh-CN"/>
            <a:t>、*、</a:t>
          </a:r>
          <a:r>
            <a:rPr lang="en-US"/>
            <a:t>/</a:t>
          </a:r>
          <a:r>
            <a:rPr lang="zh-CN"/>
            <a:t> 起作用。</a:t>
          </a:r>
          <a:endParaRPr lang="en-US"/>
        </a:p>
      </dgm:t>
    </dgm:pt>
    <dgm:pt modelId="{FC79F314-9AB6-4793-AA7A-627613ECB562}" type="parTrans" cxnId="{DFE5185A-2C4B-44AB-A269-9B69579DB8ED}">
      <dgm:prSet/>
      <dgm:spPr/>
      <dgm:t>
        <a:bodyPr/>
        <a:lstStyle/>
        <a:p>
          <a:endParaRPr lang="en-US"/>
        </a:p>
      </dgm:t>
    </dgm:pt>
    <dgm:pt modelId="{4E59725B-7CE0-4BD6-B560-3A52124FEB75}" type="sibTrans" cxnId="{DFE5185A-2C4B-44AB-A269-9B69579DB8ED}">
      <dgm:prSet/>
      <dgm:spPr/>
      <dgm:t>
        <a:bodyPr/>
        <a:lstStyle/>
        <a:p>
          <a:endParaRPr lang="en-US"/>
        </a:p>
      </dgm:t>
    </dgm:pt>
    <dgm:pt modelId="{FD949E4F-E75D-4607-B530-114AE8EAA5C1}">
      <dgm:prSet/>
      <dgm:spPr/>
      <dgm:t>
        <a:bodyPr/>
        <a:lstStyle/>
        <a:p>
          <a:r>
            <a:rPr lang="en-US"/>
            <a:t>checked </a:t>
          </a:r>
          <a:r>
            <a:rPr lang="zh-CN"/>
            <a:t>可以用于表达式或语句。</a:t>
          </a:r>
          <a:endParaRPr lang="en-US"/>
        </a:p>
      </dgm:t>
    </dgm:pt>
    <dgm:pt modelId="{889D16BD-83A3-43CD-8F52-19CCE1F16FCB}" type="parTrans" cxnId="{6990DB15-3028-4F96-8F1B-8DDD8E36B65A}">
      <dgm:prSet/>
      <dgm:spPr/>
      <dgm:t>
        <a:bodyPr/>
        <a:lstStyle/>
        <a:p>
          <a:endParaRPr lang="en-US"/>
        </a:p>
      </dgm:t>
    </dgm:pt>
    <dgm:pt modelId="{76CA8EDE-CB99-4558-8D9B-EA9858322DA8}" type="sibTrans" cxnId="{6990DB15-3028-4F96-8F1B-8DDD8E36B65A}">
      <dgm:prSet/>
      <dgm:spPr/>
      <dgm:t>
        <a:bodyPr/>
        <a:lstStyle/>
        <a:p>
          <a:endParaRPr lang="en-US"/>
        </a:p>
      </dgm:t>
    </dgm:pt>
    <dgm:pt modelId="{C40D1FB2-85F7-45DB-A44D-CFA28D25C34F}">
      <dgm:prSet/>
      <dgm:spPr/>
      <dgm:t>
        <a:bodyPr/>
        <a:lstStyle/>
        <a:p>
          <a:r>
            <a:rPr lang="en-US"/>
            <a:t>checked</a:t>
          </a:r>
          <a:r>
            <a:rPr lang="zh-CN"/>
            <a:t> 对</a:t>
          </a:r>
          <a:r>
            <a:rPr lang="en-US"/>
            <a:t>float</a:t>
          </a:r>
          <a:r>
            <a:rPr lang="zh-CN"/>
            <a:t>、</a:t>
          </a:r>
          <a:r>
            <a:rPr lang="en-US"/>
            <a:t>double</a:t>
          </a:r>
          <a:r>
            <a:rPr lang="zh-CN"/>
            <a:t>不起作用，因为它们有无限值。</a:t>
          </a:r>
          <a:endParaRPr lang="en-US"/>
        </a:p>
      </dgm:t>
    </dgm:pt>
    <dgm:pt modelId="{0D14A752-58CC-4B3C-AF72-7A5203BDC6B0}" type="parTrans" cxnId="{B47C20E0-A07A-4F0B-86AC-8684DDC69B11}">
      <dgm:prSet/>
      <dgm:spPr/>
      <dgm:t>
        <a:bodyPr/>
        <a:lstStyle/>
        <a:p>
          <a:endParaRPr lang="en-US"/>
        </a:p>
      </dgm:t>
    </dgm:pt>
    <dgm:pt modelId="{146B09C9-EB4A-4B32-AFB3-30431E213516}" type="sibTrans" cxnId="{B47C20E0-A07A-4F0B-86AC-8684DDC69B11}">
      <dgm:prSet/>
      <dgm:spPr/>
      <dgm:t>
        <a:bodyPr/>
        <a:lstStyle/>
        <a:p>
          <a:endParaRPr lang="en-US"/>
        </a:p>
      </dgm:t>
    </dgm:pt>
    <dgm:pt modelId="{A4D795E8-D0FA-E24B-BED8-D5E8D92EC023}" type="pres">
      <dgm:prSet presAssocID="{588894ED-652F-47EE-B3E6-A2CF99EBA7D4}" presName="linear" presStyleCnt="0">
        <dgm:presLayoutVars>
          <dgm:animLvl val="lvl"/>
          <dgm:resizeHandles val="exact"/>
        </dgm:presLayoutVars>
      </dgm:prSet>
      <dgm:spPr/>
    </dgm:pt>
    <dgm:pt modelId="{4A73EC8D-6979-CB4E-8DD7-CAFC0A86356A}" type="pres">
      <dgm:prSet presAssocID="{3E212CE3-61DC-4A06-848E-CB32F9CB427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CA588A8-575B-A942-9D53-42A359205F05}" type="pres">
      <dgm:prSet presAssocID="{0F3E839E-DE00-4AD4-814B-1496BF0C393F}" presName="spacer" presStyleCnt="0"/>
      <dgm:spPr/>
    </dgm:pt>
    <dgm:pt modelId="{6A184A6B-510A-A34D-A624-95336866CFEC}" type="pres">
      <dgm:prSet presAssocID="{E24724E3-9408-4013-98A8-CA78877FD01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8021AFB-4774-2547-9465-85DD7239B456}" type="pres">
      <dgm:prSet presAssocID="{4E59725B-7CE0-4BD6-B560-3A52124FEB75}" presName="spacer" presStyleCnt="0"/>
      <dgm:spPr/>
    </dgm:pt>
    <dgm:pt modelId="{EAF26C0F-C197-7345-A1FF-5804CB6B786F}" type="pres">
      <dgm:prSet presAssocID="{FD949E4F-E75D-4607-B530-114AE8EAA5C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03A5CFF-5FFB-D044-80E0-101EEFDE97BC}" type="pres">
      <dgm:prSet presAssocID="{76CA8EDE-CB99-4558-8D9B-EA9858322DA8}" presName="spacer" presStyleCnt="0"/>
      <dgm:spPr/>
    </dgm:pt>
    <dgm:pt modelId="{9284947A-FFC3-5F48-B1EA-21F6F6A24810}" type="pres">
      <dgm:prSet presAssocID="{C40D1FB2-85F7-45DB-A44D-CFA28D25C34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990DB15-3028-4F96-8F1B-8DDD8E36B65A}" srcId="{588894ED-652F-47EE-B3E6-A2CF99EBA7D4}" destId="{FD949E4F-E75D-4607-B530-114AE8EAA5C1}" srcOrd="2" destOrd="0" parTransId="{889D16BD-83A3-43CD-8F52-19CCE1F16FCB}" sibTransId="{76CA8EDE-CB99-4558-8D9B-EA9858322DA8}"/>
    <dgm:cxn modelId="{F33DB545-67D4-2B4D-BC4F-1BA2F6F2CBD5}" type="presOf" srcId="{E24724E3-9408-4013-98A8-CA78877FD01C}" destId="{6A184A6B-510A-A34D-A624-95336866CFEC}" srcOrd="0" destOrd="0" presId="urn:microsoft.com/office/officeart/2005/8/layout/vList2"/>
    <dgm:cxn modelId="{DFE5185A-2C4B-44AB-A269-9B69579DB8ED}" srcId="{588894ED-652F-47EE-B3E6-A2CF99EBA7D4}" destId="{E24724E3-9408-4013-98A8-CA78877FD01C}" srcOrd="1" destOrd="0" parTransId="{FC79F314-9AB6-4793-AA7A-627613ECB562}" sibTransId="{4E59725B-7CE0-4BD6-B560-3A52124FEB75}"/>
    <dgm:cxn modelId="{6BE1B0C3-70C9-CB44-B8C8-84B55732058E}" type="presOf" srcId="{C40D1FB2-85F7-45DB-A44D-CFA28D25C34F}" destId="{9284947A-FFC3-5F48-B1EA-21F6F6A24810}" srcOrd="0" destOrd="0" presId="urn:microsoft.com/office/officeart/2005/8/layout/vList2"/>
    <dgm:cxn modelId="{8648F0C6-8F73-6749-AD49-84CE446920F7}" type="presOf" srcId="{3E212CE3-61DC-4A06-848E-CB32F9CB427D}" destId="{4A73EC8D-6979-CB4E-8DD7-CAFC0A86356A}" srcOrd="0" destOrd="0" presId="urn:microsoft.com/office/officeart/2005/8/layout/vList2"/>
    <dgm:cxn modelId="{F19BC6D0-13E1-F14F-8D74-D23362891F8A}" type="presOf" srcId="{FD949E4F-E75D-4607-B530-114AE8EAA5C1}" destId="{EAF26C0F-C197-7345-A1FF-5804CB6B786F}" srcOrd="0" destOrd="0" presId="urn:microsoft.com/office/officeart/2005/8/layout/vList2"/>
    <dgm:cxn modelId="{B47C20E0-A07A-4F0B-86AC-8684DDC69B11}" srcId="{588894ED-652F-47EE-B3E6-A2CF99EBA7D4}" destId="{C40D1FB2-85F7-45DB-A44D-CFA28D25C34F}" srcOrd="3" destOrd="0" parTransId="{0D14A752-58CC-4B3C-AF72-7A5203BDC6B0}" sibTransId="{146B09C9-EB4A-4B32-AFB3-30431E213516}"/>
    <dgm:cxn modelId="{0B94B4E0-86FF-4A52-B542-67F240A97EA1}" srcId="{588894ED-652F-47EE-B3E6-A2CF99EBA7D4}" destId="{3E212CE3-61DC-4A06-848E-CB32F9CB427D}" srcOrd="0" destOrd="0" parTransId="{F2928442-F723-41A8-ADAB-62713955D781}" sibTransId="{0F3E839E-DE00-4AD4-814B-1496BF0C393F}"/>
    <dgm:cxn modelId="{E56DF7ED-C3D0-3345-B787-4AE1B33CBB5A}" type="presOf" srcId="{588894ED-652F-47EE-B3E6-A2CF99EBA7D4}" destId="{A4D795E8-D0FA-E24B-BED8-D5E8D92EC023}" srcOrd="0" destOrd="0" presId="urn:microsoft.com/office/officeart/2005/8/layout/vList2"/>
    <dgm:cxn modelId="{06704F23-4DC0-9B4C-91BC-99743508BF59}" type="presParOf" srcId="{A4D795E8-D0FA-E24B-BED8-D5E8D92EC023}" destId="{4A73EC8D-6979-CB4E-8DD7-CAFC0A86356A}" srcOrd="0" destOrd="0" presId="urn:microsoft.com/office/officeart/2005/8/layout/vList2"/>
    <dgm:cxn modelId="{126937BB-7163-B74C-AE6C-A43101871F03}" type="presParOf" srcId="{A4D795E8-D0FA-E24B-BED8-D5E8D92EC023}" destId="{BCA588A8-575B-A942-9D53-42A359205F05}" srcOrd="1" destOrd="0" presId="urn:microsoft.com/office/officeart/2005/8/layout/vList2"/>
    <dgm:cxn modelId="{343E7038-BC5E-9E43-8E21-2639BED2595B}" type="presParOf" srcId="{A4D795E8-D0FA-E24B-BED8-D5E8D92EC023}" destId="{6A184A6B-510A-A34D-A624-95336866CFEC}" srcOrd="2" destOrd="0" presId="urn:microsoft.com/office/officeart/2005/8/layout/vList2"/>
    <dgm:cxn modelId="{5F75FB64-0F4C-5C45-B0DF-48BF020994E9}" type="presParOf" srcId="{A4D795E8-D0FA-E24B-BED8-D5E8D92EC023}" destId="{98021AFB-4774-2547-9465-85DD7239B456}" srcOrd="3" destOrd="0" presId="urn:microsoft.com/office/officeart/2005/8/layout/vList2"/>
    <dgm:cxn modelId="{008DDC07-03CE-274E-845A-75F452B18048}" type="presParOf" srcId="{A4D795E8-D0FA-E24B-BED8-D5E8D92EC023}" destId="{EAF26C0F-C197-7345-A1FF-5804CB6B786F}" srcOrd="4" destOrd="0" presId="urn:microsoft.com/office/officeart/2005/8/layout/vList2"/>
    <dgm:cxn modelId="{04E9A3C3-083D-4647-AC0C-D259A4815B3A}" type="presParOf" srcId="{A4D795E8-D0FA-E24B-BED8-D5E8D92EC023}" destId="{803A5CFF-5FFB-D044-80E0-101EEFDE97BC}" srcOrd="5" destOrd="0" presId="urn:microsoft.com/office/officeart/2005/8/layout/vList2"/>
    <dgm:cxn modelId="{E8926FBA-1BFB-A845-B0D1-5A8333E0DD1C}" type="presParOf" srcId="{A4D795E8-D0FA-E24B-BED8-D5E8D92EC023}" destId="{9284947A-FFC3-5F48-B1EA-21F6F6A2481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236B6-89EE-433D-956B-553E30062977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19A0E-99ED-434A-B9B0-AF5F6FE3C401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78651-B82D-4669-B1A4-287E646BA9C1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当目标类型可以容纳源类型的时候，整数转换是隐式的。</a:t>
          </a:r>
          <a:endParaRPr lang="en-US" sz="2500" kern="1200"/>
        </a:p>
      </dsp:txBody>
      <dsp:txXfrm>
        <a:off x="2039300" y="956381"/>
        <a:ext cx="4474303" cy="1765627"/>
      </dsp:txXfrm>
    </dsp:sp>
    <dsp:sp modelId="{E8FC1C54-07D4-4A2B-86F9-6E12B917A24C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4546F-608B-47A4-B3DB-D840F5F0F6FD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0ACFE-2660-48DA-BF6F-41CA5DD281D2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否则，就需要显式转换。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CFD26-BFEC-E84E-8895-0326758BA928}">
      <dsp:nvSpPr>
        <dsp:cNvPr id="0" name=""/>
        <dsp:cNvSpPr/>
      </dsp:nvSpPr>
      <dsp:spPr>
        <a:xfrm>
          <a:off x="0" y="146891"/>
          <a:ext cx="6513603" cy="17966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/checked+</a:t>
          </a:r>
          <a:r>
            <a:rPr lang="zh-CN" sz="3500" kern="1200"/>
            <a:t> 命令行参数</a:t>
          </a:r>
          <a:endParaRPr lang="en-US" sz="3500" kern="1200"/>
        </a:p>
      </dsp:txBody>
      <dsp:txXfrm>
        <a:off x="87707" y="234598"/>
        <a:ext cx="6338189" cy="1621267"/>
      </dsp:txXfrm>
    </dsp:sp>
    <dsp:sp modelId="{55254966-CC9B-BE49-93DA-8557F8A09FB6}">
      <dsp:nvSpPr>
        <dsp:cNvPr id="0" name=""/>
        <dsp:cNvSpPr/>
      </dsp:nvSpPr>
      <dsp:spPr>
        <a:xfrm>
          <a:off x="0" y="2044372"/>
          <a:ext cx="6513603" cy="179668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Visual</a:t>
          </a:r>
          <a:r>
            <a:rPr lang="zh-CN" sz="3500" kern="1200"/>
            <a:t> </a:t>
          </a:r>
          <a:r>
            <a:rPr lang="en-US" sz="3500" kern="1200"/>
            <a:t>Studio</a:t>
          </a:r>
          <a:r>
            <a:rPr lang="zh-CN" sz="3500" kern="1200"/>
            <a:t> 高级设置里面有</a:t>
          </a:r>
          <a:endParaRPr lang="en-US" sz="3500" kern="1200"/>
        </a:p>
      </dsp:txBody>
      <dsp:txXfrm>
        <a:off x="87707" y="2132079"/>
        <a:ext cx="6338189" cy="1621267"/>
      </dsp:txXfrm>
    </dsp:sp>
    <dsp:sp modelId="{2921671F-6029-8842-8ED9-D195A8239EEF}">
      <dsp:nvSpPr>
        <dsp:cNvPr id="0" name=""/>
        <dsp:cNvSpPr/>
      </dsp:nvSpPr>
      <dsp:spPr>
        <a:xfrm>
          <a:off x="0" y="3941853"/>
          <a:ext cx="6513603" cy="17966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针对某部分代码想关闭</a:t>
          </a:r>
          <a:r>
            <a:rPr lang="en-US" sz="3500" kern="1200"/>
            <a:t>overflow</a:t>
          </a:r>
          <a:r>
            <a:rPr lang="zh-CN" sz="3500" kern="1200"/>
            <a:t>检查，使用</a:t>
          </a:r>
          <a:r>
            <a:rPr lang="en-US" sz="3500" kern="1200"/>
            <a:t>unchecked</a:t>
          </a:r>
          <a:r>
            <a:rPr lang="zh-CN" sz="3500" kern="1200"/>
            <a:t>操作符。</a:t>
          </a:r>
          <a:endParaRPr lang="en-US" sz="3500" kern="1200"/>
        </a:p>
      </dsp:txBody>
      <dsp:txXfrm>
        <a:off x="87707" y="4029560"/>
        <a:ext cx="6338189" cy="16212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63ECC-45A5-CA4A-91D1-424F982993A0}">
      <dsp:nvSpPr>
        <dsp:cNvPr id="0" name=""/>
        <dsp:cNvSpPr/>
      </dsp:nvSpPr>
      <dsp:spPr>
        <a:xfrm>
          <a:off x="0" y="243793"/>
          <a:ext cx="6513603" cy="26254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编译时算出来的表达式总会进行溢出检查</a:t>
          </a:r>
          <a:endParaRPr lang="en-US" sz="5100" kern="1200"/>
        </a:p>
      </dsp:txBody>
      <dsp:txXfrm>
        <a:off x="128165" y="371958"/>
        <a:ext cx="6257273" cy="2369149"/>
      </dsp:txXfrm>
    </dsp:sp>
    <dsp:sp modelId="{AB37F7A2-6AAF-1C4E-B62C-193AAF4E1DB1}">
      <dsp:nvSpPr>
        <dsp:cNvPr id="0" name=""/>
        <dsp:cNvSpPr/>
      </dsp:nvSpPr>
      <dsp:spPr>
        <a:xfrm>
          <a:off x="0" y="3016152"/>
          <a:ext cx="6513603" cy="26254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除非使用</a:t>
          </a:r>
          <a:r>
            <a:rPr lang="en-US" sz="5100" kern="1200"/>
            <a:t>unchecked</a:t>
          </a:r>
          <a:r>
            <a:rPr lang="zh-CN" sz="5100" kern="1200"/>
            <a:t>操作符。</a:t>
          </a:r>
          <a:endParaRPr lang="en-US" sz="5100" kern="1200"/>
        </a:p>
      </dsp:txBody>
      <dsp:txXfrm>
        <a:off x="128165" y="3144317"/>
        <a:ext cx="6257273" cy="23691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0D616-52C4-EF4C-9246-149D2C4C9787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52040-681A-4343-B033-C37A611ACB05}">
      <dsp:nvSpPr>
        <dsp:cNvPr id="0" name=""/>
        <dsp:cNvSpPr/>
      </dsp:nvSpPr>
      <dsp:spPr>
        <a:xfrm>
          <a:off x="0" y="0"/>
          <a:ext cx="6089650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byte</a:t>
          </a:r>
          <a:r>
            <a:rPr lang="zh-CN" sz="4100" kern="1200"/>
            <a:t>、</a:t>
          </a:r>
          <a:r>
            <a:rPr lang="en-US" sz="4100" kern="1200"/>
            <a:t>sbyte</a:t>
          </a:r>
          <a:r>
            <a:rPr lang="zh-CN" sz="4100" kern="1200"/>
            <a:t>、</a:t>
          </a:r>
          <a:r>
            <a:rPr lang="en-US" sz="4100" kern="1200"/>
            <a:t>short</a:t>
          </a:r>
          <a:r>
            <a:rPr lang="zh-CN" sz="4100" kern="1200"/>
            <a:t>、</a:t>
          </a:r>
          <a:r>
            <a:rPr lang="en-US" sz="4100" kern="1200"/>
            <a:t>ushort</a:t>
          </a:r>
        </a:p>
      </dsp:txBody>
      <dsp:txXfrm>
        <a:off x="0" y="0"/>
        <a:ext cx="6089650" cy="2786062"/>
      </dsp:txXfrm>
    </dsp:sp>
    <dsp:sp modelId="{42C20332-355C-D845-B5A3-A9CF7B20C116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FAE95-3656-944F-91BC-3B4CEE342F5B}">
      <dsp:nvSpPr>
        <dsp:cNvPr id="0" name=""/>
        <dsp:cNvSpPr/>
      </dsp:nvSpPr>
      <dsp:spPr>
        <a:xfrm>
          <a:off x="0" y="2786062"/>
          <a:ext cx="6089650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100" kern="1200"/>
            <a:t>没有自己的算术操作符，</a:t>
          </a:r>
          <a:r>
            <a:rPr lang="en-US" sz="4100" kern="1200"/>
            <a:t>C#</a:t>
          </a:r>
          <a:r>
            <a:rPr lang="zh-CN" sz="4100" kern="1200"/>
            <a:t>会按需对它们进行隐式转换到大一点的整数类型。</a:t>
          </a:r>
          <a:endParaRPr lang="en-US" sz="4100" kern="1200"/>
        </a:p>
      </dsp:txBody>
      <dsp:txXfrm>
        <a:off x="0" y="2786062"/>
        <a:ext cx="6089650" cy="27860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6BD5D-D860-1149-859C-D82C4017874D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77DEE-ABA2-2347-A378-51E1C806F2A2}">
      <dsp:nvSpPr>
        <dsp:cNvPr id="0" name=""/>
        <dsp:cNvSpPr/>
      </dsp:nvSpPr>
      <dsp:spPr>
        <a:xfrm>
          <a:off x="0" y="2720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使用 </a:t>
          </a:r>
          <a:r>
            <a:rPr lang="en-US" sz="3800" kern="1200"/>
            <a:t>==</a:t>
          </a:r>
          <a:r>
            <a:rPr lang="zh-CN" sz="3800" kern="1200"/>
            <a:t> 时，</a:t>
          </a:r>
          <a:r>
            <a:rPr lang="en-US" sz="3800" kern="1200"/>
            <a:t>NaN</a:t>
          </a:r>
          <a:r>
            <a:rPr lang="zh-CN" sz="3800" kern="1200"/>
            <a:t>不等于任何一个值，包括</a:t>
          </a:r>
          <a:r>
            <a:rPr lang="en-US" sz="3800" kern="1200"/>
            <a:t>NaN</a:t>
          </a:r>
        </a:p>
      </dsp:txBody>
      <dsp:txXfrm>
        <a:off x="0" y="2720"/>
        <a:ext cx="6089650" cy="1855561"/>
      </dsp:txXfrm>
    </dsp:sp>
    <dsp:sp modelId="{D3361DCF-967D-AB40-8CB8-8B5D9C07C3E9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D88EB-BD4E-1B4A-9553-53876E1563B5}">
      <dsp:nvSpPr>
        <dsp:cNvPr id="0" name=""/>
        <dsp:cNvSpPr/>
      </dsp:nvSpPr>
      <dsp:spPr>
        <a:xfrm>
          <a:off x="0" y="1858281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使用</a:t>
          </a:r>
          <a:r>
            <a:rPr lang="en-US" sz="3800" kern="1200"/>
            <a:t>object.Equals()</a:t>
          </a:r>
          <a:r>
            <a:rPr lang="zh-CN" sz="3800" kern="1200"/>
            <a:t>方法时，两个</a:t>
          </a:r>
          <a:r>
            <a:rPr lang="en-US" sz="3800" kern="1200"/>
            <a:t>NaN</a:t>
          </a:r>
          <a:r>
            <a:rPr lang="zh-CN" sz="3800" kern="1200"/>
            <a:t>是相等的</a:t>
          </a:r>
          <a:endParaRPr lang="en-US" sz="3800" kern="1200"/>
        </a:p>
      </dsp:txBody>
      <dsp:txXfrm>
        <a:off x="0" y="1858281"/>
        <a:ext cx="6089650" cy="1855561"/>
      </dsp:txXfrm>
    </dsp:sp>
    <dsp:sp modelId="{8C38573A-AFFC-6543-A83E-548F18AE4BC4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418BF-EC03-BC4F-AFD8-86CC31CCF344}">
      <dsp:nvSpPr>
        <dsp:cNvPr id="0" name=""/>
        <dsp:cNvSpPr/>
      </dsp:nvSpPr>
      <dsp:spPr>
        <a:xfrm>
          <a:off x="0" y="3713843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验证某个值是否位</a:t>
          </a:r>
          <a:r>
            <a:rPr lang="en-US" sz="3800" kern="1200"/>
            <a:t>NaN</a:t>
          </a:r>
          <a:r>
            <a:rPr lang="zh-CN" sz="3800" kern="1200"/>
            <a:t>，</a:t>
          </a:r>
          <a:r>
            <a:rPr lang="en-US" sz="3800" kern="1200"/>
            <a:t>float.IsNan()</a:t>
          </a:r>
          <a:r>
            <a:rPr lang="zh-CN" sz="3800" kern="1200"/>
            <a:t>，</a:t>
          </a:r>
          <a:r>
            <a:rPr lang="en-US" sz="3800" kern="1200"/>
            <a:t>double.IsNaN()</a:t>
          </a:r>
        </a:p>
      </dsp:txBody>
      <dsp:txXfrm>
        <a:off x="0" y="3713843"/>
        <a:ext cx="6089650" cy="185556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06CC6-4CED-274E-A9ED-B5C1B8FADD84}">
      <dsp:nvSpPr>
        <dsp:cNvPr id="0" name=""/>
        <dsp:cNvSpPr/>
      </dsp:nvSpPr>
      <dsp:spPr>
        <a:xfrm>
          <a:off x="0" y="59113"/>
          <a:ext cx="6513603" cy="185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float</a:t>
          </a:r>
          <a:r>
            <a:rPr lang="zh-CN" sz="3600" kern="1200"/>
            <a:t>和</a:t>
          </a:r>
          <a:r>
            <a:rPr lang="en-US" sz="3600" kern="1200"/>
            <a:t>double</a:t>
          </a:r>
          <a:r>
            <a:rPr lang="zh-CN" sz="3600" kern="1200"/>
            <a:t>是基于</a:t>
          </a:r>
          <a:r>
            <a:rPr lang="en-US" sz="3600" kern="1200"/>
            <a:t>2</a:t>
          </a:r>
          <a:r>
            <a:rPr lang="zh-CN" sz="3600" kern="1200"/>
            <a:t>来表示数值的。</a:t>
          </a:r>
          <a:endParaRPr lang="en-US" sz="3600" kern="1200"/>
        </a:p>
      </dsp:txBody>
      <dsp:txXfrm>
        <a:off x="90470" y="149583"/>
        <a:ext cx="6332663" cy="1672340"/>
      </dsp:txXfrm>
    </dsp:sp>
    <dsp:sp modelId="{D5C61127-F2EC-9945-8AA8-860E14AFEE73}">
      <dsp:nvSpPr>
        <dsp:cNvPr id="0" name=""/>
        <dsp:cNvSpPr/>
      </dsp:nvSpPr>
      <dsp:spPr>
        <a:xfrm>
          <a:off x="0" y="2016073"/>
          <a:ext cx="6513603" cy="185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只有可用</a:t>
          </a:r>
          <a:r>
            <a:rPr lang="en-US" sz="3600" kern="1200"/>
            <a:t>2</a:t>
          </a:r>
          <a:r>
            <a:rPr lang="zh-CN" sz="3600" kern="1200"/>
            <a:t>表达的数值才是准确的。</a:t>
          </a:r>
          <a:endParaRPr lang="en-US" sz="3600" kern="1200"/>
        </a:p>
      </dsp:txBody>
      <dsp:txXfrm>
        <a:off x="90470" y="2106543"/>
        <a:ext cx="6332663" cy="1672340"/>
      </dsp:txXfrm>
    </dsp:sp>
    <dsp:sp modelId="{80A959C9-64BD-7D4A-BDC3-F19760CC2EA5}">
      <dsp:nvSpPr>
        <dsp:cNvPr id="0" name=""/>
        <dsp:cNvSpPr/>
      </dsp:nvSpPr>
      <dsp:spPr>
        <a:xfrm>
          <a:off x="0" y="3973033"/>
          <a:ext cx="6513603" cy="185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大多数带有小数部分的</a:t>
          </a:r>
          <a:r>
            <a:rPr lang="en-US" sz="3600" kern="1200"/>
            <a:t>literal</a:t>
          </a:r>
          <a:r>
            <a:rPr lang="zh-CN" sz="3600" kern="1200"/>
            <a:t>都不会被精确的表达出来。</a:t>
          </a:r>
          <a:endParaRPr lang="en-US" sz="3600" kern="1200"/>
        </a:p>
      </dsp:txBody>
      <dsp:txXfrm>
        <a:off x="90470" y="4063503"/>
        <a:ext cx="6332663" cy="1672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F7E75-E657-E442-9843-14E1C1844D30}">
      <dsp:nvSpPr>
        <dsp:cNvPr id="0" name=""/>
        <dsp:cNvSpPr/>
      </dsp:nvSpPr>
      <dsp:spPr>
        <a:xfrm>
          <a:off x="1235" y="441583"/>
          <a:ext cx="4496395" cy="22481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float</a:t>
          </a:r>
          <a:r>
            <a:rPr lang="zh-CN" sz="4800" kern="1200"/>
            <a:t>可以隐式的转换为</a:t>
          </a:r>
          <a:r>
            <a:rPr lang="en-US" sz="4800" kern="1200"/>
            <a:t>double</a:t>
          </a:r>
        </a:p>
      </dsp:txBody>
      <dsp:txXfrm>
        <a:off x="67082" y="507430"/>
        <a:ext cx="4364701" cy="2116503"/>
      </dsp:txXfrm>
    </dsp:sp>
    <dsp:sp modelId="{58D4F768-FCA5-F841-8DA1-62CDD4FAD64A}">
      <dsp:nvSpPr>
        <dsp:cNvPr id="0" name=""/>
        <dsp:cNvSpPr/>
      </dsp:nvSpPr>
      <dsp:spPr>
        <a:xfrm>
          <a:off x="5621729" y="441583"/>
          <a:ext cx="4496395" cy="224819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double</a:t>
          </a:r>
          <a:r>
            <a:rPr lang="zh-CN" sz="4800" kern="1200"/>
            <a:t>必须显式的才能转换为</a:t>
          </a:r>
          <a:endParaRPr lang="en-US" sz="4800" kern="1200"/>
        </a:p>
      </dsp:txBody>
      <dsp:txXfrm>
        <a:off x="5687576" y="507430"/>
        <a:ext cx="4364701" cy="2116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5DE0D-EDE8-574B-9B79-877B5FA664C9}">
      <dsp:nvSpPr>
        <dsp:cNvPr id="0" name=""/>
        <dsp:cNvSpPr/>
      </dsp:nvSpPr>
      <dsp:spPr>
        <a:xfrm>
          <a:off x="0" y="878833"/>
          <a:ext cx="6513603" cy="2007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/>
            <a:t>所有的整数类型都可以隐式的转换为所有的浮点类型</a:t>
          </a:r>
          <a:endParaRPr lang="en-US" sz="3900" kern="1200"/>
        </a:p>
      </dsp:txBody>
      <dsp:txXfrm>
        <a:off x="98009" y="976842"/>
        <a:ext cx="6317585" cy="1811702"/>
      </dsp:txXfrm>
    </dsp:sp>
    <dsp:sp modelId="{DFFD7193-4C27-F442-A155-5BA5EAFCC2DD}">
      <dsp:nvSpPr>
        <dsp:cNvPr id="0" name=""/>
        <dsp:cNvSpPr/>
      </dsp:nvSpPr>
      <dsp:spPr>
        <a:xfrm>
          <a:off x="0" y="2998873"/>
          <a:ext cx="6513603" cy="2007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/>
            <a:t>反过来则必须进行显式转换</a:t>
          </a:r>
          <a:endParaRPr lang="en-US" sz="3900" kern="1200"/>
        </a:p>
      </dsp:txBody>
      <dsp:txXfrm>
        <a:off x="98009" y="3096882"/>
        <a:ext cx="6317585" cy="1811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6AA35-9690-714C-990B-02F44A49BB2E}">
      <dsp:nvSpPr>
        <dsp:cNvPr id="0" name=""/>
        <dsp:cNvSpPr/>
      </dsp:nvSpPr>
      <dsp:spPr>
        <a:xfrm>
          <a:off x="0" y="720073"/>
          <a:ext cx="6513603" cy="2162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200" kern="1200"/>
            <a:t>所有的整数类型可以被隐式的转换为</a:t>
          </a:r>
          <a:r>
            <a:rPr lang="en-US" sz="4200" kern="1200"/>
            <a:t>decimal</a:t>
          </a:r>
          <a:r>
            <a:rPr lang="zh-CN" sz="4200" kern="1200"/>
            <a:t>类型</a:t>
          </a:r>
          <a:endParaRPr lang="en-US" sz="4200" kern="1200"/>
        </a:p>
      </dsp:txBody>
      <dsp:txXfrm>
        <a:off x="105548" y="825621"/>
        <a:ext cx="6302507" cy="1951064"/>
      </dsp:txXfrm>
    </dsp:sp>
    <dsp:sp modelId="{67A9635C-F596-3140-81F6-45CA65A3D29A}">
      <dsp:nvSpPr>
        <dsp:cNvPr id="0" name=""/>
        <dsp:cNvSpPr/>
      </dsp:nvSpPr>
      <dsp:spPr>
        <a:xfrm>
          <a:off x="0" y="3003192"/>
          <a:ext cx="6513603" cy="2162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200" kern="1200"/>
            <a:t>反过来则必须进行显式转换</a:t>
          </a:r>
          <a:endParaRPr lang="en-US" sz="4200" kern="1200"/>
        </a:p>
      </dsp:txBody>
      <dsp:txXfrm>
        <a:off x="105548" y="3108740"/>
        <a:ext cx="6302507" cy="19510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79D65-2771-424F-83B8-CE664F4C8BB1}">
      <dsp:nvSpPr>
        <dsp:cNvPr id="0" name=""/>
        <dsp:cNvSpPr/>
      </dsp:nvSpPr>
      <dsp:spPr>
        <a:xfrm>
          <a:off x="0" y="50922"/>
          <a:ext cx="6513603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+</a:t>
          </a:r>
        </a:p>
      </dsp:txBody>
      <dsp:txXfrm>
        <a:off x="51517" y="102439"/>
        <a:ext cx="6410569" cy="952306"/>
      </dsp:txXfrm>
    </dsp:sp>
    <dsp:sp modelId="{0A11819E-C578-CD4C-A081-FD494A170A51}">
      <dsp:nvSpPr>
        <dsp:cNvPr id="0" name=""/>
        <dsp:cNvSpPr/>
      </dsp:nvSpPr>
      <dsp:spPr>
        <a:xfrm>
          <a:off x="0" y="1232982"/>
          <a:ext cx="6513603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-</a:t>
          </a:r>
        </a:p>
      </dsp:txBody>
      <dsp:txXfrm>
        <a:off x="51517" y="1284499"/>
        <a:ext cx="6410569" cy="952306"/>
      </dsp:txXfrm>
    </dsp:sp>
    <dsp:sp modelId="{7ABEBB71-B21A-B64E-866C-D3959A0BE139}">
      <dsp:nvSpPr>
        <dsp:cNvPr id="0" name=""/>
        <dsp:cNvSpPr/>
      </dsp:nvSpPr>
      <dsp:spPr>
        <a:xfrm>
          <a:off x="0" y="2415043"/>
          <a:ext cx="6513603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/>
            <a:t>*</a:t>
          </a:r>
          <a:endParaRPr lang="en-US" sz="4400" kern="1200"/>
        </a:p>
      </dsp:txBody>
      <dsp:txXfrm>
        <a:off x="51517" y="2466560"/>
        <a:ext cx="6410569" cy="952306"/>
      </dsp:txXfrm>
    </dsp:sp>
    <dsp:sp modelId="{C46BBD75-0D3A-374A-8539-E5A3C68F1843}">
      <dsp:nvSpPr>
        <dsp:cNvPr id="0" name=""/>
        <dsp:cNvSpPr/>
      </dsp:nvSpPr>
      <dsp:spPr>
        <a:xfrm>
          <a:off x="0" y="3597103"/>
          <a:ext cx="6513603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/</a:t>
          </a:r>
        </a:p>
      </dsp:txBody>
      <dsp:txXfrm>
        <a:off x="51517" y="3648620"/>
        <a:ext cx="6410569" cy="952306"/>
      </dsp:txXfrm>
    </dsp:sp>
    <dsp:sp modelId="{9B1D1AAF-F67C-0145-AA30-6EACEFD24E9A}">
      <dsp:nvSpPr>
        <dsp:cNvPr id="0" name=""/>
        <dsp:cNvSpPr/>
      </dsp:nvSpPr>
      <dsp:spPr>
        <a:xfrm>
          <a:off x="0" y="4779163"/>
          <a:ext cx="6513603" cy="10553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%</a:t>
          </a:r>
        </a:p>
      </dsp:txBody>
      <dsp:txXfrm>
        <a:off x="51517" y="4830680"/>
        <a:ext cx="6410569" cy="952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E7A41-A64B-BD4C-98A7-D7060D3E1E38}">
      <dsp:nvSpPr>
        <dsp:cNvPr id="0" name=""/>
        <dsp:cNvSpPr/>
      </dsp:nvSpPr>
      <dsp:spPr>
        <a:xfrm>
          <a:off x="0" y="1290087"/>
          <a:ext cx="6513603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++</a:t>
          </a:r>
        </a:p>
      </dsp:txBody>
      <dsp:txXfrm>
        <a:off x="76105" y="1366192"/>
        <a:ext cx="6361393" cy="1406815"/>
      </dsp:txXfrm>
    </dsp:sp>
    <dsp:sp modelId="{B1676037-401B-284D-9BBE-5F6B60549D38}">
      <dsp:nvSpPr>
        <dsp:cNvPr id="0" name=""/>
        <dsp:cNvSpPr/>
      </dsp:nvSpPr>
      <dsp:spPr>
        <a:xfrm>
          <a:off x="0" y="3036313"/>
          <a:ext cx="6513603" cy="15590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--</a:t>
          </a:r>
        </a:p>
      </dsp:txBody>
      <dsp:txXfrm>
        <a:off x="76105" y="3112418"/>
        <a:ext cx="6361393" cy="1406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81CB8-9B15-FD48-98A3-E476EFBDA6BF}">
      <dsp:nvSpPr>
        <dsp:cNvPr id="0" name=""/>
        <dsp:cNvSpPr/>
      </dsp:nvSpPr>
      <dsp:spPr>
        <a:xfrm>
          <a:off x="0" y="466413"/>
          <a:ext cx="6513603" cy="159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针对整型的除法操作，会截断余数。</a:t>
          </a:r>
          <a:endParaRPr lang="en-US" sz="3100" kern="1200"/>
        </a:p>
      </dsp:txBody>
      <dsp:txXfrm>
        <a:off x="77683" y="544096"/>
        <a:ext cx="6358237" cy="1435980"/>
      </dsp:txXfrm>
    </dsp:sp>
    <dsp:sp modelId="{B0E9FCB2-3345-894F-B4E0-82D08BCEEB15}">
      <dsp:nvSpPr>
        <dsp:cNvPr id="0" name=""/>
        <dsp:cNvSpPr/>
      </dsp:nvSpPr>
      <dsp:spPr>
        <a:xfrm>
          <a:off x="0" y="2147039"/>
          <a:ext cx="6513603" cy="159134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除数变量为</a:t>
          </a:r>
          <a:r>
            <a:rPr lang="en-US" sz="3100" kern="1200"/>
            <a:t>0</a:t>
          </a:r>
          <a:r>
            <a:rPr lang="zh-CN" sz="3100" kern="1200"/>
            <a:t>，会抛出</a:t>
          </a:r>
          <a:r>
            <a:rPr lang="en-US" sz="3100" kern="1200"/>
            <a:t>DivideByZeroException</a:t>
          </a:r>
          <a:r>
            <a:rPr lang="zh-CN" sz="3100" kern="1200"/>
            <a:t>，运行时异常。</a:t>
          </a:r>
          <a:endParaRPr lang="en-US" sz="3100" kern="1200"/>
        </a:p>
      </dsp:txBody>
      <dsp:txXfrm>
        <a:off x="77683" y="2224722"/>
        <a:ext cx="6358237" cy="1435980"/>
      </dsp:txXfrm>
    </dsp:sp>
    <dsp:sp modelId="{981816A5-6DC1-DE47-8200-B7F040F81311}">
      <dsp:nvSpPr>
        <dsp:cNvPr id="0" name=""/>
        <dsp:cNvSpPr/>
      </dsp:nvSpPr>
      <dsp:spPr>
        <a:xfrm>
          <a:off x="0" y="3827666"/>
          <a:ext cx="6513603" cy="159134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除数</a:t>
          </a:r>
          <a:r>
            <a:rPr lang="en-US" sz="3100" kern="1200"/>
            <a:t>Literal</a:t>
          </a:r>
          <a:r>
            <a:rPr lang="zh-CN" sz="3100" kern="1200"/>
            <a:t>为</a:t>
          </a:r>
          <a:r>
            <a:rPr lang="en-US" sz="3100" kern="1200"/>
            <a:t>0</a:t>
          </a:r>
          <a:r>
            <a:rPr lang="zh-CN" sz="3100" kern="1200"/>
            <a:t>，编译错误。</a:t>
          </a:r>
          <a:endParaRPr lang="en-US" sz="3100" kern="1200"/>
        </a:p>
      </dsp:txBody>
      <dsp:txXfrm>
        <a:off x="77683" y="3905349"/>
        <a:ext cx="6358237" cy="14359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E2ABE-17AB-41E9-914F-AACBAF7CC5F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B303C-283A-43A6-B382-F97FE2BBF96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3BCB7-4C28-4053-9E29-092E5A46A7A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在运行时，整型的算术操作可能引起溢出。</a:t>
          </a:r>
          <a:endParaRPr lang="en-US" sz="2500" kern="1200"/>
        </a:p>
      </dsp:txBody>
      <dsp:txXfrm>
        <a:off x="1941716" y="718"/>
        <a:ext cx="4571887" cy="1681139"/>
      </dsp:txXfrm>
    </dsp:sp>
    <dsp:sp modelId="{77EFAEA9-5E0D-49CF-BB8D-E22137782AB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A9262-5EF6-4445-ADEC-159D0C73A859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3FFAC-7918-447C-92BE-75416752BFD0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默认情况下，不会抛出异常。</a:t>
          </a:r>
          <a:endParaRPr lang="en-US" sz="2500" kern="1200"/>
        </a:p>
      </dsp:txBody>
      <dsp:txXfrm>
        <a:off x="1941716" y="2102143"/>
        <a:ext cx="4571887" cy="1681139"/>
      </dsp:txXfrm>
    </dsp:sp>
    <dsp:sp modelId="{E12EF392-C2A5-4089-8565-FBEB6723B6DA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680CC-6B2E-45C6-AA9E-EA32E595913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FE93E-ACEF-4478-85FE-2B5A54403D2E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结果类似于“环绕”这种行为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3EC8D-6979-CB4E-8DD7-CAFC0A86356A}">
      <dsp:nvSpPr>
        <dsp:cNvPr id="0" name=""/>
        <dsp:cNvSpPr/>
      </dsp:nvSpPr>
      <dsp:spPr>
        <a:xfrm>
          <a:off x="0" y="689833"/>
          <a:ext cx="6513603" cy="1081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checked</a:t>
          </a:r>
          <a:r>
            <a:rPr lang="zh-CN" sz="2100" kern="1200"/>
            <a:t>会告诉运行时，如果整型的表达式或语句超出了该类型的极限，那么就会抛出</a:t>
          </a:r>
          <a:r>
            <a:rPr lang="en-US" sz="2100" kern="1200"/>
            <a:t>OverflowException</a:t>
          </a:r>
          <a:r>
            <a:rPr lang="zh-CN" sz="2100" kern="1200"/>
            <a:t>。</a:t>
          </a:r>
          <a:endParaRPr lang="en-US" sz="2100" kern="1200"/>
        </a:p>
      </dsp:txBody>
      <dsp:txXfrm>
        <a:off x="52774" y="742607"/>
        <a:ext cx="6408055" cy="975532"/>
      </dsp:txXfrm>
    </dsp:sp>
    <dsp:sp modelId="{6A184A6B-510A-A34D-A624-95336866CFEC}">
      <dsp:nvSpPr>
        <dsp:cNvPr id="0" name=""/>
        <dsp:cNvSpPr/>
      </dsp:nvSpPr>
      <dsp:spPr>
        <a:xfrm>
          <a:off x="0" y="1831393"/>
          <a:ext cx="6513603" cy="1081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checked</a:t>
          </a:r>
          <a:r>
            <a:rPr lang="zh-CN" sz="2100" kern="1200"/>
            <a:t>操作符对</a:t>
          </a:r>
          <a:r>
            <a:rPr lang="en-US" sz="2100" kern="1200"/>
            <a:t>++</a:t>
          </a:r>
          <a:r>
            <a:rPr lang="zh-CN" sz="2100" kern="1200"/>
            <a:t>、</a:t>
          </a:r>
          <a:r>
            <a:rPr lang="en-US" sz="2100" kern="1200"/>
            <a:t>--</a:t>
          </a:r>
          <a:r>
            <a:rPr lang="zh-CN" sz="2100" kern="1200"/>
            <a:t>、</a:t>
          </a:r>
          <a:r>
            <a:rPr lang="en-US" sz="2100" kern="1200"/>
            <a:t>+</a:t>
          </a:r>
          <a:r>
            <a:rPr lang="zh-CN" sz="2100" kern="1200"/>
            <a:t>、</a:t>
          </a:r>
          <a:r>
            <a:rPr lang="en-US" sz="2100" kern="1200"/>
            <a:t>-</a:t>
          </a:r>
          <a:r>
            <a:rPr lang="zh-CN" sz="2100" kern="1200"/>
            <a:t>、*、</a:t>
          </a:r>
          <a:r>
            <a:rPr lang="en-US" sz="2100" kern="1200"/>
            <a:t>/</a:t>
          </a:r>
          <a:r>
            <a:rPr lang="zh-CN" sz="2100" kern="1200"/>
            <a:t> 起作用。</a:t>
          </a:r>
          <a:endParaRPr lang="en-US" sz="2100" kern="1200"/>
        </a:p>
      </dsp:txBody>
      <dsp:txXfrm>
        <a:off x="52774" y="1884167"/>
        <a:ext cx="6408055" cy="975532"/>
      </dsp:txXfrm>
    </dsp:sp>
    <dsp:sp modelId="{EAF26C0F-C197-7345-A1FF-5804CB6B786F}">
      <dsp:nvSpPr>
        <dsp:cNvPr id="0" name=""/>
        <dsp:cNvSpPr/>
      </dsp:nvSpPr>
      <dsp:spPr>
        <a:xfrm>
          <a:off x="0" y="2972952"/>
          <a:ext cx="6513603" cy="1081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checked </a:t>
          </a:r>
          <a:r>
            <a:rPr lang="zh-CN" sz="2100" kern="1200"/>
            <a:t>可以用于表达式或语句。</a:t>
          </a:r>
          <a:endParaRPr lang="en-US" sz="2100" kern="1200"/>
        </a:p>
      </dsp:txBody>
      <dsp:txXfrm>
        <a:off x="52774" y="3025726"/>
        <a:ext cx="6408055" cy="975532"/>
      </dsp:txXfrm>
    </dsp:sp>
    <dsp:sp modelId="{9284947A-FFC3-5F48-B1EA-21F6F6A24810}">
      <dsp:nvSpPr>
        <dsp:cNvPr id="0" name=""/>
        <dsp:cNvSpPr/>
      </dsp:nvSpPr>
      <dsp:spPr>
        <a:xfrm>
          <a:off x="0" y="4114513"/>
          <a:ext cx="6513603" cy="1081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checked</a:t>
          </a:r>
          <a:r>
            <a:rPr lang="zh-CN" sz="2100" kern="1200"/>
            <a:t> 对</a:t>
          </a:r>
          <a:r>
            <a:rPr lang="en-US" sz="2100" kern="1200"/>
            <a:t>float</a:t>
          </a:r>
          <a:r>
            <a:rPr lang="zh-CN" sz="2100" kern="1200"/>
            <a:t>、</a:t>
          </a:r>
          <a:r>
            <a:rPr lang="en-US" sz="2100" kern="1200"/>
            <a:t>double</a:t>
          </a:r>
          <a:r>
            <a:rPr lang="zh-CN" sz="2100" kern="1200"/>
            <a:t>不起作用，因为它们有无限值。</a:t>
          </a:r>
          <a:endParaRPr lang="en-US" sz="2100" kern="1200"/>
        </a:p>
      </dsp:txBody>
      <dsp:txXfrm>
        <a:off x="52774" y="4167287"/>
        <a:ext cx="6408055" cy="975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A8BA-C668-7940-818C-61F6235E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实数</a:t>
            </a:r>
            <a:r>
              <a:rPr lang="en-US" altLang="zh-CN" dirty="0"/>
              <a:t>Literal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999CA-8B6E-204C-B1B5-A6611BC7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3105031"/>
            <a:ext cx="5069382" cy="172358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CFB92-420B-3F4C-B60E-47661C6B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使用小数点</a:t>
            </a:r>
            <a:endParaRPr lang="en-US" altLang="zh-CN" sz="2400"/>
          </a:p>
          <a:p>
            <a:r>
              <a:rPr lang="zh-CN" altLang="en-US" sz="2400"/>
              <a:t>指数形式</a:t>
            </a:r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7210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78E43-957A-634D-B793-8BA6A536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chemeClr val="accent1"/>
                </a:solidFill>
              </a:rPr>
              <a:t>数值</a:t>
            </a:r>
            <a:r>
              <a:rPr lang="en-US" altLang="zh-CN" dirty="0">
                <a:solidFill>
                  <a:schemeClr val="accent1"/>
                </a:solidFill>
              </a:rPr>
              <a:t>Literal</a:t>
            </a:r>
            <a:r>
              <a:rPr lang="zh-CN" altLang="en-US" dirty="0">
                <a:solidFill>
                  <a:schemeClr val="accent1"/>
                </a:solidFill>
              </a:rPr>
              <a:t>的类型推断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47E4-5297-4340-9D1D-AE1F592E7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默认情况下，编译器会推断一个数值</a:t>
            </a:r>
            <a:r>
              <a:rPr lang="en-US" altLang="zh-CN" sz="2400" dirty="0"/>
              <a:t>Literal</a:t>
            </a:r>
            <a:r>
              <a:rPr lang="zh-CN" altLang="en-US" sz="2400" dirty="0"/>
              <a:t>是</a:t>
            </a:r>
            <a:r>
              <a:rPr lang="en-US" altLang="zh-CN" sz="2400" dirty="0"/>
              <a:t>double</a:t>
            </a:r>
            <a:r>
              <a:rPr lang="zh-CN" altLang="en-US" sz="2400" dirty="0"/>
              <a:t>还是整数类型：</a:t>
            </a:r>
            <a:endParaRPr lang="en-US" altLang="zh-CN" sz="2400" dirty="0"/>
          </a:p>
          <a:p>
            <a:pPr lvl="1"/>
            <a:r>
              <a:rPr lang="zh-CN" altLang="en-US" dirty="0"/>
              <a:t>如果包含小数点，或以指数形式展现，那么就是</a:t>
            </a:r>
            <a:r>
              <a:rPr lang="en-US" altLang="zh-CN" dirty="0"/>
              <a:t>double</a:t>
            </a:r>
            <a:r>
              <a:rPr lang="zh-CN" altLang="en-US" dirty="0"/>
              <a:t>类型</a:t>
            </a:r>
            <a:endParaRPr lang="en-US" altLang="zh-CN" dirty="0"/>
          </a:p>
          <a:p>
            <a:pPr lvl="1"/>
            <a:r>
              <a:rPr lang="zh-CN" altLang="en-US" dirty="0"/>
              <a:t>否则</a:t>
            </a:r>
            <a:r>
              <a:rPr lang="en-US" altLang="zh-CN" dirty="0"/>
              <a:t>literal</a:t>
            </a:r>
            <a:r>
              <a:rPr lang="zh-CN" altLang="en-US" dirty="0"/>
              <a:t>的类型是下面列表里第一个能容纳该数值的类型：</a:t>
            </a:r>
            <a:r>
              <a:rPr lang="en-US" altLang="zh-CN" dirty="0" err="1"/>
              <a:t>int</a:t>
            </a:r>
            <a:r>
              <a:rPr lang="zh-CN" altLang="en-US" dirty="0"/>
              <a:t>，</a:t>
            </a:r>
            <a:r>
              <a:rPr lang="en-US" altLang="zh-CN" dirty="0" err="1"/>
              <a:t>uint</a:t>
            </a:r>
            <a:r>
              <a:rPr lang="zh-CN" altLang="en-US" dirty="0"/>
              <a:t>，</a:t>
            </a:r>
            <a:r>
              <a:rPr lang="en-US" altLang="zh-CN" dirty="0"/>
              <a:t>long</a:t>
            </a:r>
            <a:r>
              <a:rPr lang="zh-CN" altLang="en-US" dirty="0"/>
              <a:t>，</a:t>
            </a:r>
            <a:r>
              <a:rPr lang="en-US" altLang="zh-CN" dirty="0" err="1"/>
              <a:t>ulong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5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DF5FD-6CBF-1043-9166-90622D37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</a:rPr>
              <a:t>数值的后缀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8F039-2317-4049-A458-4FF578FB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数值的后缀会显式的定义</a:t>
            </a:r>
            <a:r>
              <a:rPr lang="en-US" altLang="zh-CN" sz="2000">
                <a:solidFill>
                  <a:schemeClr val="bg1"/>
                </a:solidFill>
              </a:rPr>
              <a:t>Literal</a:t>
            </a:r>
            <a:r>
              <a:rPr lang="zh-CN" altLang="en-US" sz="2000">
                <a:solidFill>
                  <a:schemeClr val="bg1"/>
                </a:solidFill>
              </a:rPr>
              <a:t>的类型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CBB0E-6FA1-9B41-832F-F4BC711B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238932"/>
            <a:ext cx="6250769" cy="42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43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A03F-A8F6-454D-ABC2-48D114B8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数值的后缀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C9A4-5DE4-2C43-B119-28AD19D69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zh-CN" altLang="en-US" dirty="0"/>
              <a:t>、</a:t>
            </a:r>
            <a:r>
              <a:rPr lang="en-US" altLang="zh-CN" dirty="0"/>
              <a:t>L</a:t>
            </a:r>
            <a:r>
              <a:rPr lang="zh-CN" altLang="en-US" dirty="0"/>
              <a:t>很少使用，因为</a:t>
            </a:r>
            <a:r>
              <a:rPr lang="en-US" altLang="zh-CN" dirty="0" err="1"/>
              <a:t>uint</a:t>
            </a:r>
            <a:r>
              <a:rPr lang="zh-CN" altLang="en-US" dirty="0"/>
              <a:t>、</a:t>
            </a:r>
            <a:r>
              <a:rPr lang="en-US" altLang="zh-CN" dirty="0"/>
              <a:t>long</a:t>
            </a:r>
            <a:r>
              <a:rPr lang="zh-CN" altLang="en-US" dirty="0"/>
              <a:t>、</a:t>
            </a:r>
            <a:r>
              <a:rPr lang="en-US" altLang="zh-CN" dirty="0" err="1"/>
              <a:t>ulong</a:t>
            </a:r>
            <a:r>
              <a:rPr lang="zh-CN" altLang="en-US" dirty="0"/>
              <a:t>要么可以被推断出来，要么可以从</a:t>
            </a:r>
            <a:r>
              <a:rPr lang="en-US" altLang="zh-CN" dirty="0" err="1"/>
              <a:t>int</a:t>
            </a:r>
            <a:r>
              <a:rPr lang="zh-CN" altLang="en-US" dirty="0"/>
              <a:t>隐式转换过来</a:t>
            </a:r>
            <a:endParaRPr lang="en-US" altLang="zh-CN" dirty="0"/>
          </a:p>
          <a:p>
            <a:r>
              <a:rPr lang="en-US" dirty="0"/>
              <a:t>D</a:t>
            </a:r>
            <a:r>
              <a:rPr lang="zh-CN" altLang="en-US" dirty="0"/>
              <a:t> 其实很多余。</a:t>
            </a:r>
            <a:endParaRPr lang="en-US" altLang="zh-CN" dirty="0"/>
          </a:p>
          <a:p>
            <a:r>
              <a:rPr lang="en-US" altLang="zh-CN" dirty="0"/>
              <a:t>F</a:t>
            </a:r>
            <a:r>
              <a:rPr lang="zh-CN" altLang="en-US" dirty="0"/>
              <a:t>、</a:t>
            </a:r>
            <a:r>
              <a:rPr lang="en-US" altLang="zh-CN" dirty="0"/>
              <a:t>M</a:t>
            </a:r>
            <a:r>
              <a:rPr lang="zh-CN" altLang="en-US" dirty="0"/>
              <a:t>是比较有用的，当指定</a:t>
            </a:r>
            <a:r>
              <a:rPr lang="en-US" altLang="zh-CN" dirty="0"/>
              <a:t>float</a:t>
            </a:r>
            <a:r>
              <a:rPr lang="zh-CN" altLang="en-US" dirty="0"/>
              <a:t>或</a:t>
            </a:r>
            <a:r>
              <a:rPr lang="en-US" altLang="zh-CN" dirty="0"/>
              <a:t>decimal</a:t>
            </a:r>
            <a:r>
              <a:rPr lang="zh-CN" altLang="en-US" dirty="0"/>
              <a:t>的</a:t>
            </a:r>
            <a:r>
              <a:rPr lang="en-US" altLang="zh-CN" dirty="0"/>
              <a:t>Literal</a:t>
            </a:r>
            <a:r>
              <a:rPr lang="zh-CN" altLang="en-US" dirty="0"/>
              <a:t>的时候，应该加上。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5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5F423-1BAA-044C-B58D-7E72DC16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类型转换 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整数类型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D2477B-5C5E-4CE8-B7FE-E810D3271D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3594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1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39494-831D-A14A-B419-F1645545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>
                <a:solidFill>
                  <a:srgbClr val="FFFFFF"/>
                </a:solidFill>
              </a:rPr>
              <a:t>类型转换 浮点型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D9CD99-6CF5-4756-892D-828B60DA78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874386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696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044D7-585D-DB47-9BC6-18D8F2A3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浮点型和整数类型转换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5BF0B-C774-4E29-843B-4519D3560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8934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83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B9EE-3A5A-984A-899F-7EEDB1C6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94252-37BA-C949-9E70-3AB9BC55C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当从浮点型转为整型时，小数部分是被截断的，没有舍入。</a:t>
            </a:r>
            <a:endParaRPr lang="en-US" altLang="zh-CN" dirty="0"/>
          </a:p>
          <a:p>
            <a:r>
              <a:rPr lang="zh-CN" altLang="en-US" dirty="0"/>
              <a:t>把一个很大的整数隐式的转换为浮点类型之后，会保证量级不变，但是偶尔会丢失精度。这是因为浮点类型有更多的量级，而精度可能不足。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9B3DB-07EB-954B-9D1B-A1BE8A37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decimal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转换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31B6A42-971E-429F-BA70-72CEFA3E7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67436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034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30001-1FEB-4546-A4CA-E97EBAC0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算数操作符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CC0F50-56DA-4E83-AD96-CADFEC3E8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0270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296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06D13-9EB1-3E42-9937-A0351F58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自增自减操作符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69155F-C273-48C2-84FF-64FE41F29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5544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380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80311-93D9-5A4F-8793-BE1767E3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除法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B07E1E-C574-4DBF-ABCA-C04E427BD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96790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039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DF9CE-DABF-824C-8E1D-FC5E36D5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Overflow</a:t>
            </a:r>
            <a:r>
              <a:rPr lang="zh-CN" altLang="en-US" dirty="0">
                <a:solidFill>
                  <a:srgbClr val="FFFFFF"/>
                </a:solidFill>
              </a:rPr>
              <a:t> 溢出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7EDE6B9-2C8B-4EAC-964C-F2EFD4905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9413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879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2B7DD-A246-5144-AACB-4D9856A6D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Overflow checked</a:t>
            </a:r>
            <a:r>
              <a:rPr lang="zh-CN" altLang="en-US">
                <a:solidFill>
                  <a:srgbClr val="FFFFFF"/>
                </a:solidFill>
              </a:rPr>
              <a:t> 操作符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F0D58FD-E8F0-43AB-B57A-5841EBE60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92929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7325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D8335-5AD6-A44F-9F21-0C9FCEEF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默认开启算数的</a:t>
            </a:r>
            <a:r>
              <a:rPr lang="en-US" altLang="zh-CN">
                <a:solidFill>
                  <a:srgbClr val="FFFFFF"/>
                </a:solidFill>
              </a:rPr>
              <a:t>overflow</a:t>
            </a:r>
            <a:r>
              <a:rPr lang="zh-CN" altLang="en-US">
                <a:solidFill>
                  <a:srgbClr val="FFFFFF"/>
                </a:solidFill>
              </a:rPr>
              <a:t>检查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8F1C6B-9352-4AAD-9EC6-F3E9FE937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2971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7345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C454B-413D-9347-B773-E7BE355F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常量表达式的</a:t>
            </a:r>
            <a:r>
              <a:rPr lang="en-US" altLang="zh-CN">
                <a:solidFill>
                  <a:srgbClr val="FFFFFF"/>
                </a:solidFill>
              </a:rPr>
              <a:t>overflow</a:t>
            </a:r>
            <a:r>
              <a:rPr lang="zh-CN" altLang="en-US">
                <a:solidFill>
                  <a:srgbClr val="FFFFFF"/>
                </a:solidFill>
              </a:rPr>
              <a:t>检查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825C516-F02D-4A2A-A3BC-CB4E40014A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18328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4763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9FB24-F3F7-0E47-A577-8F252AD2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按位操作符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9CD925-2B17-FF44-8FBA-EDC0CEB89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959" y="2509911"/>
            <a:ext cx="76509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35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8711F-2195-D248-92FE-1321DEB2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8,16</a:t>
            </a:r>
            <a:r>
              <a:rPr lang="zh-CN" altLang="en-US">
                <a:solidFill>
                  <a:srgbClr val="FFFFFF"/>
                </a:solidFill>
              </a:rPr>
              <a:t>位整数类型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ACC3BF-C721-4ACC-86D3-509942ACE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228118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5564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CE3D8-FB39-DC41-9744-90892545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float </a:t>
            </a:r>
            <a:r>
              <a:rPr lang="zh-CN" altLang="en-US" sz="2600">
                <a:solidFill>
                  <a:srgbClr val="FFFFFF"/>
                </a:solidFill>
              </a:rPr>
              <a:t>和 </a:t>
            </a:r>
            <a:r>
              <a:rPr lang="en-US" altLang="zh-CN" sz="2600">
                <a:solidFill>
                  <a:srgbClr val="FFFFFF"/>
                </a:solidFill>
              </a:rPr>
              <a:t>double</a:t>
            </a:r>
            <a:r>
              <a:rPr lang="zh-CN" altLang="en-US" sz="2600">
                <a:solidFill>
                  <a:srgbClr val="FFFFFF"/>
                </a:solidFill>
              </a:rPr>
              <a:t>的特殊值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B210B-09AF-604B-A2E5-DC184EA6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44702"/>
            <a:ext cx="7188199" cy="22283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E93CF-CCC5-BD4A-9860-AB502C53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/>
              <a:t>NaN</a:t>
            </a:r>
            <a:r>
              <a:rPr lang="zh-CN" altLang="en-US" sz="1800"/>
              <a:t>、</a:t>
            </a:r>
            <a:r>
              <a:rPr lang="en-US" altLang="zh-CN" sz="1800"/>
              <a:t>+∞</a:t>
            </a:r>
            <a:r>
              <a:rPr lang="zh-CN" altLang="en-US" sz="1800"/>
              <a:t>、</a:t>
            </a:r>
            <a:r>
              <a:rPr lang="en-US" altLang="zh-CN" sz="1800"/>
              <a:t>-∞</a:t>
            </a:r>
            <a:r>
              <a:rPr lang="zh-CN" altLang="en-US" sz="1800"/>
              <a:t>、</a:t>
            </a:r>
            <a:r>
              <a:rPr lang="en-US" altLang="zh-CN" sz="1800"/>
              <a:t>-0</a:t>
            </a:r>
          </a:p>
          <a:p>
            <a:r>
              <a:rPr lang="en-US" sz="1800"/>
              <a:t>MaxValue</a:t>
            </a:r>
            <a:r>
              <a:rPr lang="zh-CN" altLang="en-US" sz="1800"/>
              <a:t>，</a:t>
            </a:r>
            <a:r>
              <a:rPr lang="en-US" altLang="zh-CN" sz="1800"/>
              <a:t>MinValue</a:t>
            </a:r>
            <a:r>
              <a:rPr lang="zh-CN" altLang="en-US" sz="1800"/>
              <a:t>，</a:t>
            </a:r>
            <a:r>
              <a:rPr lang="en-US" altLang="zh-CN" sz="1800"/>
              <a:t>Epsilon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2857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E93C-4436-BF40-8C42-E6AE43DD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float/double</a:t>
            </a:r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除以</a:t>
            </a:r>
            <a:r>
              <a:rPr lang="en-US" altLang="zh-CN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06C4-5EBF-A445-90E1-F4AEC1904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看例子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15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C2E49-3DFE-AF4E-A2F1-BA45F0A3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FFA2992-4AAF-411E-A9BC-14A24DACC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93079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295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69793-6064-5D4F-A0D2-785C4874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double</a:t>
            </a:r>
            <a:r>
              <a:rPr lang="zh-CN" altLang="en-US" sz="2600">
                <a:solidFill>
                  <a:srgbClr val="FFFFFF"/>
                </a:solidFill>
              </a:rPr>
              <a:t> </a:t>
            </a:r>
            <a:r>
              <a:rPr lang="en-US" altLang="zh-CN" sz="2600">
                <a:solidFill>
                  <a:srgbClr val="FFFFFF"/>
                </a:solidFill>
              </a:rPr>
              <a:t>vs</a:t>
            </a:r>
            <a:r>
              <a:rPr lang="zh-CN" altLang="en-US" sz="2600">
                <a:solidFill>
                  <a:srgbClr val="FFFFFF"/>
                </a:solidFill>
              </a:rPr>
              <a:t> </a:t>
            </a:r>
            <a:r>
              <a:rPr lang="en-US" altLang="zh-CN" sz="2600">
                <a:solidFill>
                  <a:srgbClr val="FFFFFF"/>
                </a:solidFill>
              </a:rPr>
              <a:t>decimal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3A2AF-2C32-2140-B7F8-B092A13F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17746"/>
            <a:ext cx="7188199" cy="22822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2845-830F-0B47-A023-FDFC12B3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/>
              <a:t>double</a:t>
            </a:r>
            <a:r>
              <a:rPr lang="zh-CN" altLang="en-US" sz="1800"/>
              <a:t>适用于科学计算，例如计算坐标</a:t>
            </a:r>
            <a:endParaRPr lang="en-US" altLang="zh-CN" sz="1800"/>
          </a:p>
          <a:p>
            <a:r>
              <a:rPr lang="en-US" altLang="zh-CN" sz="1800"/>
              <a:t>decimal</a:t>
            </a:r>
            <a:r>
              <a:rPr lang="zh-CN" altLang="en-US" sz="1800"/>
              <a:t>适用于财务计算，或者是人造数据。。。</a:t>
            </a:r>
            <a:endParaRPr lang="en-US" altLang="zh-CN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28075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4FE03-90C7-3643-AF43-3B4619AC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实数的舍入错误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C1E611-2118-431A-8C27-F28A9C29F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8250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0325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4342F-EC41-A04F-B197-B81FC9DE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decimal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2108E-D670-4B49-9BDB-BB5E20B2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基于</a:t>
            </a:r>
            <a:r>
              <a:rPr lang="en-US" altLang="zh-CN" sz="2400"/>
              <a:t>10</a:t>
            </a:r>
            <a:r>
              <a:rPr lang="zh-CN" altLang="en-US" sz="2400"/>
              <a:t>，可以精确的表达基于</a:t>
            </a:r>
            <a:r>
              <a:rPr lang="en-US" altLang="zh-CN" sz="2400"/>
              <a:t>10</a:t>
            </a:r>
            <a:r>
              <a:rPr lang="zh-CN" altLang="en-US" sz="2400"/>
              <a:t>的数据（包括基于</a:t>
            </a:r>
            <a:r>
              <a:rPr lang="en-US" altLang="zh-CN" sz="2400"/>
              <a:t>2</a:t>
            </a:r>
            <a:r>
              <a:rPr lang="zh-CN" altLang="en-US" sz="2400"/>
              <a:t>，</a:t>
            </a:r>
            <a:r>
              <a:rPr lang="en-US" altLang="zh-CN" sz="2400"/>
              <a:t>5</a:t>
            </a:r>
            <a:r>
              <a:rPr lang="zh-CN" altLang="en-US" sz="2400"/>
              <a:t>的数据）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632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3E35-1C5F-474B-B6BD-10FCEB07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循环数据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F4CF5601-38D4-441E-8E49-F314E23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52E6D-0AB8-D643-BBC2-0FFC8343F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2400"/>
              <a:t>double </a:t>
            </a:r>
            <a:r>
              <a:rPr lang="zh-CN" altLang="en-US" sz="2400"/>
              <a:t>和 </a:t>
            </a:r>
            <a:r>
              <a:rPr lang="en-US" altLang="zh-CN" sz="2400"/>
              <a:t>decimal</a:t>
            </a:r>
            <a:r>
              <a:rPr lang="zh-CN" altLang="en-US" sz="2400"/>
              <a:t> 都不可以精确的表达循环数据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1834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06.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rgbClr val="FFFFFF"/>
                </a:solidFill>
              </a:rPr>
              <a:t>本节不仅仅适用于初学者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数值类型</a:t>
            </a: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333BC-2463-7145-9F44-0458ED73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预定义的数值类型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0FFFB8-F2F0-E944-9A41-F7D092D36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588" y="492573"/>
            <a:ext cx="527801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3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8C22-C618-974A-B129-247E5239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数值</a:t>
            </a:r>
            <a:r>
              <a:rPr lang="en-US" altLang="zh-CN" dirty="0"/>
              <a:t>Literal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B85A8-7668-D54B-A58A-52C8418A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984632"/>
            <a:ext cx="5069382" cy="196438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E9CF-01BB-524F-93CB-14EA2B93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整数类型的</a:t>
            </a:r>
            <a:r>
              <a:rPr lang="en-US" altLang="zh-CN" sz="2400"/>
              <a:t>Literal</a:t>
            </a:r>
            <a:r>
              <a:rPr lang="zh-CN" altLang="en-US" sz="2400"/>
              <a:t>可使用</a:t>
            </a:r>
            <a:r>
              <a:rPr lang="en-US" altLang="zh-CN" sz="2400"/>
              <a:t>10/16</a:t>
            </a:r>
            <a:r>
              <a:rPr lang="zh-CN" altLang="en-US" sz="2400"/>
              <a:t>进制符号，</a:t>
            </a:r>
            <a:r>
              <a:rPr lang="en-US" altLang="zh-CN" sz="2400"/>
              <a:t>16</a:t>
            </a:r>
            <a:r>
              <a:rPr lang="zh-CN" altLang="en-US" sz="2400"/>
              <a:t>进制是在前边加上</a:t>
            </a:r>
            <a:r>
              <a:rPr lang="en-US" altLang="zh-CN" sz="2400"/>
              <a:t>0x</a:t>
            </a:r>
            <a:r>
              <a:rPr lang="zh-CN" altLang="en-US" sz="2400"/>
              <a:t>前缀。</a:t>
            </a:r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5741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CAC0-C6A3-CB44-ADBD-5906A623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数值</a:t>
            </a:r>
            <a:r>
              <a:rPr lang="en-US" altLang="zh-CN" dirty="0"/>
              <a:t>Literal</a:t>
            </a:r>
            <a:r>
              <a:rPr lang="zh-CN" altLang="en-US" dirty="0"/>
              <a:t>使用下划线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52322-AF55-154C-93B1-7677E1D2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3504244"/>
            <a:ext cx="5069382" cy="92516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5F45-36B0-B141-BA49-C9A7FD7DF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从</a:t>
            </a:r>
            <a:r>
              <a:rPr lang="en-US" altLang="zh-CN" sz="2400"/>
              <a:t>C#</a:t>
            </a:r>
            <a:r>
              <a:rPr lang="zh-CN" altLang="en-US" sz="2400"/>
              <a:t> </a:t>
            </a:r>
            <a:r>
              <a:rPr lang="en-US" altLang="zh-CN" sz="2400"/>
              <a:t>7</a:t>
            </a:r>
            <a:r>
              <a:rPr lang="zh-CN" altLang="en-US" sz="2400"/>
              <a:t>开始支持</a:t>
            </a:r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2587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4CB1-976B-9442-ABA0-C29EC876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数值</a:t>
            </a:r>
            <a:r>
              <a:rPr lang="en-US" altLang="zh-CN" dirty="0"/>
              <a:t>Literal</a:t>
            </a:r>
            <a:r>
              <a:rPr lang="zh-CN" altLang="en-US" dirty="0"/>
              <a:t>使用下划线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43E9C-7390-1C43-9ED6-E9F1C41A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3668999"/>
            <a:ext cx="5069382" cy="59565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F1191-6C2E-1646-A362-C0368B0B3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二进制</a:t>
            </a:r>
            <a:endParaRPr lang="en-US" altLang="zh-C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2244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Macintosh PowerPoint</Application>
  <PresentationFormat>Widescreen</PresentationFormat>
  <Paragraphs>99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</vt:lpstr>
      <vt:lpstr>06. C#基础知识</vt:lpstr>
      <vt:lpstr>数值类型</vt:lpstr>
      <vt:lpstr>预定义的数值类型</vt:lpstr>
      <vt:lpstr>数值Literal</vt:lpstr>
      <vt:lpstr>数值Literal使用下划线</vt:lpstr>
      <vt:lpstr>数值Literal使用下划线</vt:lpstr>
      <vt:lpstr>实数Literal</vt:lpstr>
      <vt:lpstr>数值Literal的类型推断</vt:lpstr>
      <vt:lpstr>数值的后缀</vt:lpstr>
      <vt:lpstr>数值的后缀</vt:lpstr>
      <vt:lpstr>类型转换  整数类型</vt:lpstr>
      <vt:lpstr>类型转换 浮点型</vt:lpstr>
      <vt:lpstr>浮点型和整数类型转换</vt:lpstr>
      <vt:lpstr>注意</vt:lpstr>
      <vt:lpstr>decimal 转换</vt:lpstr>
      <vt:lpstr>算数操作符</vt:lpstr>
      <vt:lpstr>自增自减操作符</vt:lpstr>
      <vt:lpstr>除法</vt:lpstr>
      <vt:lpstr>Overflow 溢出</vt:lpstr>
      <vt:lpstr>Overflow checked 操作符</vt:lpstr>
      <vt:lpstr>默认开启算数的overflow检查</vt:lpstr>
      <vt:lpstr>常量表达式的overflow检查</vt:lpstr>
      <vt:lpstr>按位操作符</vt:lpstr>
      <vt:lpstr>8,16位整数类型</vt:lpstr>
      <vt:lpstr>float 和 double的特殊值</vt:lpstr>
      <vt:lpstr>float/double除以0</vt:lpstr>
      <vt:lpstr>NaN</vt:lpstr>
      <vt:lpstr>double vs decimal</vt:lpstr>
      <vt:lpstr>实数的舍入错误</vt:lpstr>
      <vt:lpstr>decimal</vt:lpstr>
      <vt:lpstr>循环数据</vt:lpstr>
      <vt:lpstr>本节习题</vt:lpstr>
      <vt:lpstr>Balanced scorecard 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Young</dc:creator>
  <cp:lastModifiedBy/>
  <cp:revision>1</cp:revision>
  <dcterms:created xsi:type="dcterms:W3CDTF">2019-05-03T02:27:49Z</dcterms:created>
  <dcterms:modified xsi:type="dcterms:W3CDTF">2019-05-03T02:37:38Z</dcterms:modified>
</cp:coreProperties>
</file>